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</p:sldMasterIdLst>
  <p:sldIdLst>
    <p:sldId id="256" r:id="rId6"/>
  </p:sldIdLst>
  <p:sldSz cx="24120475" cy="30240288"/>
  <p:notesSz cx="9928225" cy="143573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87022E"/>
    <a:srgbClr val="222C7B"/>
    <a:srgbClr val="F2F2F2"/>
    <a:srgbClr val="767171"/>
    <a:srgbClr val="CE8F02"/>
    <a:srgbClr val="FDB515"/>
    <a:srgbClr val="E5E6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6" d="100"/>
          <a:sy n="16" d="100"/>
        </p:scale>
        <p:origin x="223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9036" y="4949049"/>
            <a:ext cx="20502404" cy="10528100"/>
          </a:xfrm>
        </p:spPr>
        <p:txBody>
          <a:bodyPr anchor="b"/>
          <a:lstStyle>
            <a:lvl1pPr algn="ctr">
              <a:defRPr sz="158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5060" y="15883154"/>
            <a:ext cx="18090356" cy="7301067"/>
          </a:xfrm>
        </p:spPr>
        <p:txBody>
          <a:bodyPr/>
          <a:lstStyle>
            <a:lvl1pPr marL="0" indent="0" algn="ctr">
              <a:buNone/>
              <a:defRPr sz="6331"/>
            </a:lvl1pPr>
            <a:lvl2pPr marL="1206002" indent="0" algn="ctr">
              <a:buNone/>
              <a:defRPr sz="5276"/>
            </a:lvl2pPr>
            <a:lvl3pPr marL="2412004" indent="0" algn="ctr">
              <a:buNone/>
              <a:defRPr sz="4748"/>
            </a:lvl3pPr>
            <a:lvl4pPr marL="3618006" indent="0" algn="ctr">
              <a:buNone/>
              <a:defRPr sz="4220"/>
            </a:lvl4pPr>
            <a:lvl5pPr marL="4824009" indent="0" algn="ctr">
              <a:buNone/>
              <a:defRPr sz="4220"/>
            </a:lvl5pPr>
            <a:lvl6pPr marL="6030011" indent="0" algn="ctr">
              <a:buNone/>
              <a:defRPr sz="4220"/>
            </a:lvl6pPr>
            <a:lvl7pPr marL="7236013" indent="0" algn="ctr">
              <a:buNone/>
              <a:defRPr sz="4220"/>
            </a:lvl7pPr>
            <a:lvl8pPr marL="8442015" indent="0" algn="ctr">
              <a:buNone/>
              <a:defRPr sz="4220"/>
            </a:lvl8pPr>
            <a:lvl9pPr marL="9648017" indent="0" algn="ctr">
              <a:buNone/>
              <a:defRPr sz="42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0A5C-FA1B-4CDF-8D4D-C2039FF410AD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F6AD-4E02-46D0-8917-338B2975A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693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0A5C-FA1B-4CDF-8D4D-C2039FF410AD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F6AD-4E02-46D0-8917-338B2975A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894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261216" y="1610015"/>
            <a:ext cx="5200977" cy="256272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58284" y="1610015"/>
            <a:ext cx="15301426" cy="256272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0A5C-FA1B-4CDF-8D4D-C2039FF410AD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F6AD-4E02-46D0-8917-338B2975A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09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0A5C-FA1B-4CDF-8D4D-C2039FF410AD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F6AD-4E02-46D0-8917-338B2975A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720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721" y="7539080"/>
            <a:ext cx="20803910" cy="12579118"/>
          </a:xfrm>
        </p:spPr>
        <p:txBody>
          <a:bodyPr anchor="b"/>
          <a:lstStyle>
            <a:lvl1pPr>
              <a:defRPr sz="158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721" y="20237201"/>
            <a:ext cx="20803910" cy="6615061"/>
          </a:xfrm>
        </p:spPr>
        <p:txBody>
          <a:bodyPr/>
          <a:lstStyle>
            <a:lvl1pPr marL="0" indent="0">
              <a:buNone/>
              <a:defRPr sz="6331">
                <a:solidFill>
                  <a:schemeClr val="tx1"/>
                </a:solidFill>
              </a:defRPr>
            </a:lvl1pPr>
            <a:lvl2pPr marL="1206002" indent="0">
              <a:buNone/>
              <a:defRPr sz="5276">
                <a:solidFill>
                  <a:schemeClr val="tx1">
                    <a:tint val="75000"/>
                  </a:schemeClr>
                </a:solidFill>
              </a:defRPr>
            </a:lvl2pPr>
            <a:lvl3pPr marL="2412004" indent="0">
              <a:buNone/>
              <a:defRPr sz="4748">
                <a:solidFill>
                  <a:schemeClr val="tx1">
                    <a:tint val="75000"/>
                  </a:schemeClr>
                </a:solidFill>
              </a:defRPr>
            </a:lvl3pPr>
            <a:lvl4pPr marL="3618006" indent="0">
              <a:buNone/>
              <a:defRPr sz="4220">
                <a:solidFill>
                  <a:schemeClr val="tx1">
                    <a:tint val="75000"/>
                  </a:schemeClr>
                </a:solidFill>
              </a:defRPr>
            </a:lvl4pPr>
            <a:lvl5pPr marL="4824009" indent="0">
              <a:buNone/>
              <a:defRPr sz="4220">
                <a:solidFill>
                  <a:schemeClr val="tx1">
                    <a:tint val="75000"/>
                  </a:schemeClr>
                </a:solidFill>
              </a:defRPr>
            </a:lvl5pPr>
            <a:lvl6pPr marL="6030011" indent="0">
              <a:buNone/>
              <a:defRPr sz="4220">
                <a:solidFill>
                  <a:schemeClr val="tx1">
                    <a:tint val="75000"/>
                  </a:schemeClr>
                </a:solidFill>
              </a:defRPr>
            </a:lvl6pPr>
            <a:lvl7pPr marL="7236013" indent="0">
              <a:buNone/>
              <a:defRPr sz="4220">
                <a:solidFill>
                  <a:schemeClr val="tx1">
                    <a:tint val="75000"/>
                  </a:schemeClr>
                </a:solidFill>
              </a:defRPr>
            </a:lvl7pPr>
            <a:lvl8pPr marL="8442015" indent="0">
              <a:buNone/>
              <a:defRPr sz="4220">
                <a:solidFill>
                  <a:schemeClr val="tx1">
                    <a:tint val="75000"/>
                  </a:schemeClr>
                </a:solidFill>
              </a:defRPr>
            </a:lvl8pPr>
            <a:lvl9pPr marL="9648017" indent="0">
              <a:buNone/>
              <a:defRPr sz="42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0A5C-FA1B-4CDF-8D4D-C2039FF410AD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F6AD-4E02-46D0-8917-338B2975A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20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58283" y="8050077"/>
            <a:ext cx="10251202" cy="19187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10990" y="8050077"/>
            <a:ext cx="10251202" cy="19187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0A5C-FA1B-4CDF-8D4D-C2039FF410AD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F6AD-4E02-46D0-8917-338B2975A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68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1424" y="1610022"/>
            <a:ext cx="20803910" cy="58450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1427" y="7413073"/>
            <a:ext cx="10204090" cy="3633032"/>
          </a:xfrm>
        </p:spPr>
        <p:txBody>
          <a:bodyPr anchor="b"/>
          <a:lstStyle>
            <a:lvl1pPr marL="0" indent="0">
              <a:buNone/>
              <a:defRPr sz="6331" b="1"/>
            </a:lvl1pPr>
            <a:lvl2pPr marL="1206002" indent="0">
              <a:buNone/>
              <a:defRPr sz="5276" b="1"/>
            </a:lvl2pPr>
            <a:lvl3pPr marL="2412004" indent="0">
              <a:buNone/>
              <a:defRPr sz="4748" b="1"/>
            </a:lvl3pPr>
            <a:lvl4pPr marL="3618006" indent="0">
              <a:buNone/>
              <a:defRPr sz="4220" b="1"/>
            </a:lvl4pPr>
            <a:lvl5pPr marL="4824009" indent="0">
              <a:buNone/>
              <a:defRPr sz="4220" b="1"/>
            </a:lvl5pPr>
            <a:lvl6pPr marL="6030011" indent="0">
              <a:buNone/>
              <a:defRPr sz="4220" b="1"/>
            </a:lvl6pPr>
            <a:lvl7pPr marL="7236013" indent="0">
              <a:buNone/>
              <a:defRPr sz="4220" b="1"/>
            </a:lvl7pPr>
            <a:lvl8pPr marL="8442015" indent="0">
              <a:buNone/>
              <a:defRPr sz="4220" b="1"/>
            </a:lvl8pPr>
            <a:lvl9pPr marL="9648017" indent="0">
              <a:buNone/>
              <a:defRPr sz="42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1427" y="11046105"/>
            <a:ext cx="10204090" cy="162471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210992" y="7413073"/>
            <a:ext cx="10254344" cy="3633032"/>
          </a:xfrm>
        </p:spPr>
        <p:txBody>
          <a:bodyPr anchor="b"/>
          <a:lstStyle>
            <a:lvl1pPr marL="0" indent="0">
              <a:buNone/>
              <a:defRPr sz="6331" b="1"/>
            </a:lvl1pPr>
            <a:lvl2pPr marL="1206002" indent="0">
              <a:buNone/>
              <a:defRPr sz="5276" b="1"/>
            </a:lvl2pPr>
            <a:lvl3pPr marL="2412004" indent="0">
              <a:buNone/>
              <a:defRPr sz="4748" b="1"/>
            </a:lvl3pPr>
            <a:lvl4pPr marL="3618006" indent="0">
              <a:buNone/>
              <a:defRPr sz="4220" b="1"/>
            </a:lvl4pPr>
            <a:lvl5pPr marL="4824009" indent="0">
              <a:buNone/>
              <a:defRPr sz="4220" b="1"/>
            </a:lvl5pPr>
            <a:lvl6pPr marL="6030011" indent="0">
              <a:buNone/>
              <a:defRPr sz="4220" b="1"/>
            </a:lvl6pPr>
            <a:lvl7pPr marL="7236013" indent="0">
              <a:buNone/>
              <a:defRPr sz="4220" b="1"/>
            </a:lvl7pPr>
            <a:lvl8pPr marL="8442015" indent="0">
              <a:buNone/>
              <a:defRPr sz="4220" b="1"/>
            </a:lvl8pPr>
            <a:lvl9pPr marL="9648017" indent="0">
              <a:buNone/>
              <a:defRPr sz="42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210992" y="11046105"/>
            <a:ext cx="10254344" cy="162471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0A5C-FA1B-4CDF-8D4D-C2039FF410AD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F6AD-4E02-46D0-8917-338B2975A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729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0A5C-FA1B-4CDF-8D4D-C2039FF410AD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F6AD-4E02-46D0-8917-338B2975A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740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0A5C-FA1B-4CDF-8D4D-C2039FF410AD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F6AD-4E02-46D0-8917-338B2975A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710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1424" y="2016019"/>
            <a:ext cx="7779481" cy="7056067"/>
          </a:xfrm>
        </p:spPr>
        <p:txBody>
          <a:bodyPr anchor="b"/>
          <a:lstStyle>
            <a:lvl1pPr>
              <a:defRPr sz="844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54344" y="4354048"/>
            <a:ext cx="12210990" cy="21490205"/>
          </a:xfrm>
        </p:spPr>
        <p:txBody>
          <a:bodyPr/>
          <a:lstStyle>
            <a:lvl1pPr>
              <a:defRPr sz="8441"/>
            </a:lvl1pPr>
            <a:lvl2pPr>
              <a:defRPr sz="7386"/>
            </a:lvl2pPr>
            <a:lvl3pPr>
              <a:defRPr sz="6331"/>
            </a:lvl3pPr>
            <a:lvl4pPr>
              <a:defRPr sz="5276"/>
            </a:lvl4pPr>
            <a:lvl5pPr>
              <a:defRPr sz="5276"/>
            </a:lvl5pPr>
            <a:lvl6pPr>
              <a:defRPr sz="5276"/>
            </a:lvl6pPr>
            <a:lvl7pPr>
              <a:defRPr sz="5276"/>
            </a:lvl7pPr>
            <a:lvl8pPr>
              <a:defRPr sz="5276"/>
            </a:lvl8pPr>
            <a:lvl9pPr>
              <a:defRPr sz="52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61424" y="9072087"/>
            <a:ext cx="7779481" cy="16807162"/>
          </a:xfrm>
        </p:spPr>
        <p:txBody>
          <a:bodyPr/>
          <a:lstStyle>
            <a:lvl1pPr marL="0" indent="0">
              <a:buNone/>
              <a:defRPr sz="4220"/>
            </a:lvl1pPr>
            <a:lvl2pPr marL="1206002" indent="0">
              <a:buNone/>
              <a:defRPr sz="3693"/>
            </a:lvl2pPr>
            <a:lvl3pPr marL="2412004" indent="0">
              <a:buNone/>
              <a:defRPr sz="3165"/>
            </a:lvl3pPr>
            <a:lvl4pPr marL="3618006" indent="0">
              <a:buNone/>
              <a:defRPr sz="2638"/>
            </a:lvl4pPr>
            <a:lvl5pPr marL="4824009" indent="0">
              <a:buNone/>
              <a:defRPr sz="2638"/>
            </a:lvl5pPr>
            <a:lvl6pPr marL="6030011" indent="0">
              <a:buNone/>
              <a:defRPr sz="2638"/>
            </a:lvl6pPr>
            <a:lvl7pPr marL="7236013" indent="0">
              <a:buNone/>
              <a:defRPr sz="2638"/>
            </a:lvl7pPr>
            <a:lvl8pPr marL="8442015" indent="0">
              <a:buNone/>
              <a:defRPr sz="2638"/>
            </a:lvl8pPr>
            <a:lvl9pPr marL="9648017" indent="0">
              <a:buNone/>
              <a:defRPr sz="2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0A5C-FA1B-4CDF-8D4D-C2039FF410AD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F6AD-4E02-46D0-8917-338B2975A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519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1424" y="2016019"/>
            <a:ext cx="7779481" cy="7056067"/>
          </a:xfrm>
        </p:spPr>
        <p:txBody>
          <a:bodyPr anchor="b"/>
          <a:lstStyle>
            <a:lvl1pPr>
              <a:defRPr sz="844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54344" y="4354048"/>
            <a:ext cx="12210990" cy="21490205"/>
          </a:xfrm>
        </p:spPr>
        <p:txBody>
          <a:bodyPr anchor="t"/>
          <a:lstStyle>
            <a:lvl1pPr marL="0" indent="0">
              <a:buNone/>
              <a:defRPr sz="8441"/>
            </a:lvl1pPr>
            <a:lvl2pPr marL="1206002" indent="0">
              <a:buNone/>
              <a:defRPr sz="7386"/>
            </a:lvl2pPr>
            <a:lvl3pPr marL="2412004" indent="0">
              <a:buNone/>
              <a:defRPr sz="6331"/>
            </a:lvl3pPr>
            <a:lvl4pPr marL="3618006" indent="0">
              <a:buNone/>
              <a:defRPr sz="5276"/>
            </a:lvl4pPr>
            <a:lvl5pPr marL="4824009" indent="0">
              <a:buNone/>
              <a:defRPr sz="5276"/>
            </a:lvl5pPr>
            <a:lvl6pPr marL="6030011" indent="0">
              <a:buNone/>
              <a:defRPr sz="5276"/>
            </a:lvl6pPr>
            <a:lvl7pPr marL="7236013" indent="0">
              <a:buNone/>
              <a:defRPr sz="5276"/>
            </a:lvl7pPr>
            <a:lvl8pPr marL="8442015" indent="0">
              <a:buNone/>
              <a:defRPr sz="5276"/>
            </a:lvl8pPr>
            <a:lvl9pPr marL="9648017" indent="0">
              <a:buNone/>
              <a:defRPr sz="5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61424" y="9072087"/>
            <a:ext cx="7779481" cy="16807162"/>
          </a:xfrm>
        </p:spPr>
        <p:txBody>
          <a:bodyPr/>
          <a:lstStyle>
            <a:lvl1pPr marL="0" indent="0">
              <a:buNone/>
              <a:defRPr sz="4220"/>
            </a:lvl1pPr>
            <a:lvl2pPr marL="1206002" indent="0">
              <a:buNone/>
              <a:defRPr sz="3693"/>
            </a:lvl2pPr>
            <a:lvl3pPr marL="2412004" indent="0">
              <a:buNone/>
              <a:defRPr sz="3165"/>
            </a:lvl3pPr>
            <a:lvl4pPr marL="3618006" indent="0">
              <a:buNone/>
              <a:defRPr sz="2638"/>
            </a:lvl4pPr>
            <a:lvl5pPr marL="4824009" indent="0">
              <a:buNone/>
              <a:defRPr sz="2638"/>
            </a:lvl5pPr>
            <a:lvl6pPr marL="6030011" indent="0">
              <a:buNone/>
              <a:defRPr sz="2638"/>
            </a:lvl6pPr>
            <a:lvl7pPr marL="7236013" indent="0">
              <a:buNone/>
              <a:defRPr sz="2638"/>
            </a:lvl7pPr>
            <a:lvl8pPr marL="8442015" indent="0">
              <a:buNone/>
              <a:defRPr sz="2638"/>
            </a:lvl8pPr>
            <a:lvl9pPr marL="9648017" indent="0">
              <a:buNone/>
              <a:defRPr sz="2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30A5C-FA1B-4CDF-8D4D-C2039FF410AD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F6AD-4E02-46D0-8917-338B2975A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882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58283" y="1610022"/>
            <a:ext cx="20803910" cy="5845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8283" y="8050077"/>
            <a:ext cx="20803910" cy="1918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58283" y="28028274"/>
            <a:ext cx="5427107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30A5C-FA1B-4CDF-8D4D-C2039FF410AD}" type="datetimeFigureOut">
              <a:rPr lang="en-GB" smtClean="0"/>
              <a:t>19/03/2026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89908" y="28028274"/>
            <a:ext cx="8140660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035085" y="28028274"/>
            <a:ext cx="5427107" cy="16100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CF6AD-4E02-46D0-8917-338B2975A0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27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412004" rtl="0" eaLnBrk="1" latinLnBrk="0" hangingPunct="1">
        <a:lnSpc>
          <a:spcPct val="90000"/>
        </a:lnSpc>
        <a:spcBef>
          <a:spcPct val="0"/>
        </a:spcBef>
        <a:buNone/>
        <a:defRPr sz="116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3001" indent="-603001" algn="l" defTabSz="2412004" rtl="0" eaLnBrk="1" latinLnBrk="0" hangingPunct="1">
        <a:lnSpc>
          <a:spcPct val="90000"/>
        </a:lnSpc>
        <a:spcBef>
          <a:spcPts val="2638"/>
        </a:spcBef>
        <a:buFont typeface="Arial" panose="020B0604020202020204" pitchFamily="34" charset="0"/>
        <a:buChar char="•"/>
        <a:defRPr sz="7386" kern="1200">
          <a:solidFill>
            <a:schemeClr val="tx1"/>
          </a:solidFill>
          <a:latin typeface="+mn-lt"/>
          <a:ea typeface="+mn-ea"/>
          <a:cs typeface="+mn-cs"/>
        </a:defRPr>
      </a:lvl1pPr>
      <a:lvl2pPr marL="1809003" indent="-603001" algn="l" defTabSz="2412004" rtl="0" eaLnBrk="1" latinLnBrk="0" hangingPunct="1">
        <a:lnSpc>
          <a:spcPct val="90000"/>
        </a:lnSpc>
        <a:spcBef>
          <a:spcPts val="1319"/>
        </a:spcBef>
        <a:buFont typeface="Arial" panose="020B0604020202020204" pitchFamily="34" charset="0"/>
        <a:buChar char="•"/>
        <a:defRPr sz="6331" kern="1200">
          <a:solidFill>
            <a:schemeClr val="tx1"/>
          </a:solidFill>
          <a:latin typeface="+mn-lt"/>
          <a:ea typeface="+mn-ea"/>
          <a:cs typeface="+mn-cs"/>
        </a:defRPr>
      </a:lvl2pPr>
      <a:lvl3pPr marL="3015005" indent="-603001" algn="l" defTabSz="2412004" rtl="0" eaLnBrk="1" latinLnBrk="0" hangingPunct="1">
        <a:lnSpc>
          <a:spcPct val="90000"/>
        </a:lnSpc>
        <a:spcBef>
          <a:spcPts val="1319"/>
        </a:spcBef>
        <a:buFont typeface="Arial" panose="020B0604020202020204" pitchFamily="34" charset="0"/>
        <a:buChar char="•"/>
        <a:defRPr sz="5276" kern="1200">
          <a:solidFill>
            <a:schemeClr val="tx1"/>
          </a:solidFill>
          <a:latin typeface="+mn-lt"/>
          <a:ea typeface="+mn-ea"/>
          <a:cs typeface="+mn-cs"/>
        </a:defRPr>
      </a:lvl3pPr>
      <a:lvl4pPr marL="4221008" indent="-603001" algn="l" defTabSz="2412004" rtl="0" eaLnBrk="1" latinLnBrk="0" hangingPunct="1">
        <a:lnSpc>
          <a:spcPct val="90000"/>
        </a:lnSpc>
        <a:spcBef>
          <a:spcPts val="1319"/>
        </a:spcBef>
        <a:buFont typeface="Arial" panose="020B0604020202020204" pitchFamily="34" charset="0"/>
        <a:buChar char="•"/>
        <a:defRPr sz="4748" kern="1200">
          <a:solidFill>
            <a:schemeClr val="tx1"/>
          </a:solidFill>
          <a:latin typeface="+mn-lt"/>
          <a:ea typeface="+mn-ea"/>
          <a:cs typeface="+mn-cs"/>
        </a:defRPr>
      </a:lvl4pPr>
      <a:lvl5pPr marL="5427010" indent="-603001" algn="l" defTabSz="2412004" rtl="0" eaLnBrk="1" latinLnBrk="0" hangingPunct="1">
        <a:lnSpc>
          <a:spcPct val="90000"/>
        </a:lnSpc>
        <a:spcBef>
          <a:spcPts val="1319"/>
        </a:spcBef>
        <a:buFont typeface="Arial" panose="020B0604020202020204" pitchFamily="34" charset="0"/>
        <a:buChar char="•"/>
        <a:defRPr sz="4748" kern="1200">
          <a:solidFill>
            <a:schemeClr val="tx1"/>
          </a:solidFill>
          <a:latin typeface="+mn-lt"/>
          <a:ea typeface="+mn-ea"/>
          <a:cs typeface="+mn-cs"/>
        </a:defRPr>
      </a:lvl5pPr>
      <a:lvl6pPr marL="6633012" indent="-603001" algn="l" defTabSz="2412004" rtl="0" eaLnBrk="1" latinLnBrk="0" hangingPunct="1">
        <a:lnSpc>
          <a:spcPct val="90000"/>
        </a:lnSpc>
        <a:spcBef>
          <a:spcPts val="1319"/>
        </a:spcBef>
        <a:buFont typeface="Arial" panose="020B0604020202020204" pitchFamily="34" charset="0"/>
        <a:buChar char="•"/>
        <a:defRPr sz="4748" kern="1200">
          <a:solidFill>
            <a:schemeClr val="tx1"/>
          </a:solidFill>
          <a:latin typeface="+mn-lt"/>
          <a:ea typeface="+mn-ea"/>
          <a:cs typeface="+mn-cs"/>
        </a:defRPr>
      </a:lvl6pPr>
      <a:lvl7pPr marL="7839014" indent="-603001" algn="l" defTabSz="2412004" rtl="0" eaLnBrk="1" latinLnBrk="0" hangingPunct="1">
        <a:lnSpc>
          <a:spcPct val="90000"/>
        </a:lnSpc>
        <a:spcBef>
          <a:spcPts val="1319"/>
        </a:spcBef>
        <a:buFont typeface="Arial" panose="020B0604020202020204" pitchFamily="34" charset="0"/>
        <a:buChar char="•"/>
        <a:defRPr sz="4748" kern="1200">
          <a:solidFill>
            <a:schemeClr val="tx1"/>
          </a:solidFill>
          <a:latin typeface="+mn-lt"/>
          <a:ea typeface="+mn-ea"/>
          <a:cs typeface="+mn-cs"/>
        </a:defRPr>
      </a:lvl7pPr>
      <a:lvl8pPr marL="9045016" indent="-603001" algn="l" defTabSz="2412004" rtl="0" eaLnBrk="1" latinLnBrk="0" hangingPunct="1">
        <a:lnSpc>
          <a:spcPct val="90000"/>
        </a:lnSpc>
        <a:spcBef>
          <a:spcPts val="1319"/>
        </a:spcBef>
        <a:buFont typeface="Arial" panose="020B0604020202020204" pitchFamily="34" charset="0"/>
        <a:buChar char="•"/>
        <a:defRPr sz="4748" kern="1200">
          <a:solidFill>
            <a:schemeClr val="tx1"/>
          </a:solidFill>
          <a:latin typeface="+mn-lt"/>
          <a:ea typeface="+mn-ea"/>
          <a:cs typeface="+mn-cs"/>
        </a:defRPr>
      </a:lvl8pPr>
      <a:lvl9pPr marL="10251018" indent="-603001" algn="l" defTabSz="2412004" rtl="0" eaLnBrk="1" latinLnBrk="0" hangingPunct="1">
        <a:lnSpc>
          <a:spcPct val="90000"/>
        </a:lnSpc>
        <a:spcBef>
          <a:spcPts val="1319"/>
        </a:spcBef>
        <a:buFont typeface="Arial" panose="020B0604020202020204" pitchFamily="34" charset="0"/>
        <a:buChar char="•"/>
        <a:defRPr sz="47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1pPr>
      <a:lvl2pPr marL="1206002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2pPr>
      <a:lvl3pPr marL="2412004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3pPr>
      <a:lvl4pPr marL="3618006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4pPr>
      <a:lvl5pPr marL="4824009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5pPr>
      <a:lvl6pPr marL="6030011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6pPr>
      <a:lvl7pPr marL="7236013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7pPr>
      <a:lvl8pPr marL="8442015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8pPr>
      <a:lvl9pPr marL="9648017" algn="l" defTabSz="2412004" rtl="0" eaLnBrk="1" latinLnBrk="0" hangingPunct="1">
        <a:defRPr sz="47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6AC6F69A-4D39-DB1F-50F2-704DC9296F2C}"/>
              </a:ext>
            </a:extLst>
          </p:cNvPr>
          <p:cNvGrpSpPr/>
          <p:nvPr/>
        </p:nvGrpSpPr>
        <p:grpSpPr>
          <a:xfrm>
            <a:off x="1297593" y="3416096"/>
            <a:ext cx="5638280" cy="4793356"/>
            <a:chOff x="1569720" y="23607053"/>
            <a:chExt cx="5638280" cy="4793356"/>
          </a:xfrm>
        </p:grpSpPr>
        <p:sp>
          <p:nvSpPr>
            <p:cNvPr id="27" name="Block Arc 26">
              <a:extLst>
                <a:ext uri="{FF2B5EF4-FFF2-40B4-BE49-F238E27FC236}">
                  <a16:creationId xmlns:a16="http://schemas.microsoft.com/office/drawing/2014/main" id="{1014A05F-3DC3-710E-9CBA-E3995EFC736D}"/>
                </a:ext>
              </a:extLst>
            </p:cNvPr>
            <p:cNvSpPr/>
            <p:nvPr/>
          </p:nvSpPr>
          <p:spPr>
            <a:xfrm rot="16200000">
              <a:off x="2005190" y="23197599"/>
              <a:ext cx="4793356" cy="5612264"/>
            </a:xfrm>
            <a:prstGeom prst="blockArc">
              <a:avLst>
                <a:gd name="adj1" fmla="val 10800000"/>
                <a:gd name="adj2" fmla="val 11582"/>
                <a:gd name="adj3" fmla="val 30381"/>
              </a:avLst>
            </a:prstGeom>
            <a:solidFill>
              <a:srgbClr val="222C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DF36E96-7A14-9957-2BB3-C7578D7CEFDB}"/>
                </a:ext>
              </a:extLst>
            </p:cNvPr>
            <p:cNvSpPr/>
            <p:nvPr/>
          </p:nvSpPr>
          <p:spPr>
            <a:xfrm>
              <a:off x="1569720" y="25963881"/>
              <a:ext cx="1493520" cy="8127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id="{4CD87A7A-23F9-7791-8996-061B20F056E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43823"/>
          <a:stretch/>
        </p:blipFill>
        <p:spPr>
          <a:xfrm>
            <a:off x="1329438" y="3388376"/>
            <a:ext cx="2816596" cy="2695363"/>
          </a:xfrm>
          <a:prstGeom prst="rect">
            <a:avLst/>
          </a:prstGeom>
        </p:spPr>
      </p:pic>
      <p:sp>
        <p:nvSpPr>
          <p:cNvPr id="479" name="Rectangle: Beveled 478">
            <a:extLst>
              <a:ext uri="{FF2B5EF4-FFF2-40B4-BE49-F238E27FC236}">
                <a16:creationId xmlns:a16="http://schemas.microsoft.com/office/drawing/2014/main" id="{9DA0B958-0D44-4353-A88A-FD3BC8F8509D}"/>
              </a:ext>
            </a:extLst>
          </p:cNvPr>
          <p:cNvSpPr/>
          <p:nvPr/>
        </p:nvSpPr>
        <p:spPr>
          <a:xfrm>
            <a:off x="18970411" y="3404933"/>
            <a:ext cx="2561629" cy="1518588"/>
          </a:xfrm>
          <a:prstGeom prst="bevel">
            <a:avLst>
              <a:gd name="adj" fmla="val 506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3E19F14-9113-43F0-B79D-B7BBD909FF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831" y="1836169"/>
            <a:ext cx="4151065" cy="1407722"/>
          </a:xfrm>
          <a:prstGeom prst="rect">
            <a:avLst/>
          </a:prstGeom>
        </p:spPr>
      </p:pic>
      <p:sp>
        <p:nvSpPr>
          <p:cNvPr id="13" name="Rectangle: Single Corner Snipped 12">
            <a:extLst>
              <a:ext uri="{FF2B5EF4-FFF2-40B4-BE49-F238E27FC236}">
                <a16:creationId xmlns:a16="http://schemas.microsoft.com/office/drawing/2014/main" id="{7290D060-C2E6-4E9A-89FF-E803F47577BF}"/>
              </a:ext>
            </a:extLst>
          </p:cNvPr>
          <p:cNvSpPr/>
          <p:nvPr/>
        </p:nvSpPr>
        <p:spPr>
          <a:xfrm rot="10800000" flipH="1">
            <a:off x="-26066" y="-3"/>
            <a:ext cx="22509057" cy="1454727"/>
          </a:xfrm>
          <a:prstGeom prst="snip1Rect">
            <a:avLst>
              <a:gd name="adj" fmla="val 50000"/>
            </a:avLst>
          </a:prstGeom>
          <a:solidFill>
            <a:srgbClr val="222C7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4DA395A-701D-4B82-B464-1A118F6D8D1F}"/>
              </a:ext>
            </a:extLst>
          </p:cNvPr>
          <p:cNvSpPr/>
          <p:nvPr/>
        </p:nvSpPr>
        <p:spPr>
          <a:xfrm>
            <a:off x="134119" y="127199"/>
            <a:ext cx="1176155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YOUR LEARNING JOURNEY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795858F-4620-4037-8316-1D79F5798398}"/>
              </a:ext>
            </a:extLst>
          </p:cNvPr>
          <p:cNvSpPr/>
          <p:nvPr/>
        </p:nvSpPr>
        <p:spPr>
          <a:xfrm>
            <a:off x="15047347" y="342704"/>
            <a:ext cx="601447" cy="76931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399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@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8EF3218-4123-4EC7-AD0A-DEF86F7FE163}"/>
              </a:ext>
            </a:extLst>
          </p:cNvPr>
          <p:cNvSpPr/>
          <p:nvPr/>
        </p:nvSpPr>
        <p:spPr>
          <a:xfrm>
            <a:off x="4173456" y="26707874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ENERGY</a:t>
            </a:r>
          </a:p>
          <a:p>
            <a:pPr algn="ctr"/>
            <a:endParaRPr lang="en-GB" sz="501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Energy Cost &amp; Transfer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A2BEC8A-1F8A-404E-A8A3-64782223E1D8}"/>
              </a:ext>
            </a:extLst>
          </p:cNvPr>
          <p:cNvSpPr/>
          <p:nvPr/>
        </p:nvSpPr>
        <p:spPr>
          <a:xfrm>
            <a:off x="7284417" y="26707874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WAVES</a:t>
            </a:r>
          </a:p>
          <a:p>
            <a:pPr algn="ctr"/>
            <a:endParaRPr lang="en-GB" sz="501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Light &amp; Sound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45622B0-C1CE-4589-A8C5-4A040B025FFD}"/>
              </a:ext>
            </a:extLst>
          </p:cNvPr>
          <p:cNvSpPr/>
          <p:nvPr/>
        </p:nvSpPr>
        <p:spPr>
          <a:xfrm>
            <a:off x="10380139" y="26707874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MATTER</a:t>
            </a:r>
          </a:p>
          <a:p>
            <a:pPr algn="ctr"/>
            <a:endParaRPr lang="en-GB" sz="501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Particles &amp; Separating Mixtures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7DBA7BB-4727-4057-85F8-9E314C97D2DA}"/>
              </a:ext>
            </a:extLst>
          </p:cNvPr>
          <p:cNvSpPr/>
          <p:nvPr/>
        </p:nvSpPr>
        <p:spPr>
          <a:xfrm>
            <a:off x="13479525" y="26707874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ORGANISMS</a:t>
            </a:r>
          </a:p>
          <a:p>
            <a:pPr algn="ctr"/>
            <a:endParaRPr lang="en-GB" sz="501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Cells &amp; Movement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F5D9946-AC29-4CFA-9A28-941E57312AF8}"/>
              </a:ext>
            </a:extLst>
          </p:cNvPr>
          <p:cNvSpPr/>
          <p:nvPr/>
        </p:nvSpPr>
        <p:spPr>
          <a:xfrm>
            <a:off x="16586087" y="26689395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WORKING SCIENTIFICALLY</a:t>
            </a:r>
          </a:p>
          <a:p>
            <a:pPr algn="ctr"/>
            <a:endParaRPr lang="en-GB" sz="2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Introduction to Science</a:t>
            </a:r>
            <a:endParaRPr lang="en-GB" sz="2400" dirty="0">
              <a:solidFill>
                <a:schemeClr val="bg1">
                  <a:lumMod val="95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845D1BA9-A717-4E6B-B9CF-F4E24483CCDE}"/>
              </a:ext>
            </a:extLst>
          </p:cNvPr>
          <p:cNvGrpSpPr/>
          <p:nvPr/>
        </p:nvGrpSpPr>
        <p:grpSpPr>
          <a:xfrm>
            <a:off x="1262612" y="23357671"/>
            <a:ext cx="5638280" cy="4793356"/>
            <a:chOff x="1569720" y="23607053"/>
            <a:chExt cx="5638280" cy="4793356"/>
          </a:xfrm>
        </p:grpSpPr>
        <p:sp>
          <p:nvSpPr>
            <p:cNvPr id="26" name="Block Arc 25">
              <a:extLst>
                <a:ext uri="{FF2B5EF4-FFF2-40B4-BE49-F238E27FC236}">
                  <a16:creationId xmlns:a16="http://schemas.microsoft.com/office/drawing/2014/main" id="{6F692127-053F-40D7-9EB1-86C6083F4E29}"/>
                </a:ext>
              </a:extLst>
            </p:cNvPr>
            <p:cNvSpPr/>
            <p:nvPr/>
          </p:nvSpPr>
          <p:spPr>
            <a:xfrm rot="16200000">
              <a:off x="2005190" y="23197599"/>
              <a:ext cx="4793356" cy="5612264"/>
            </a:xfrm>
            <a:prstGeom prst="blockArc">
              <a:avLst>
                <a:gd name="adj1" fmla="val 10800000"/>
                <a:gd name="adj2" fmla="val 11582"/>
                <a:gd name="adj3" fmla="val 30381"/>
              </a:avLst>
            </a:prstGeom>
            <a:solidFill>
              <a:srgbClr val="222C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5153A7CF-4655-4657-BB6C-F960E028E477}"/>
                </a:ext>
              </a:extLst>
            </p:cNvPr>
            <p:cNvSpPr/>
            <p:nvPr/>
          </p:nvSpPr>
          <p:spPr>
            <a:xfrm>
              <a:off x="1569720" y="25963881"/>
              <a:ext cx="1493520" cy="8127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7" name="Rectangle 46">
            <a:extLst>
              <a:ext uri="{FF2B5EF4-FFF2-40B4-BE49-F238E27FC236}">
                <a16:creationId xmlns:a16="http://schemas.microsoft.com/office/drawing/2014/main" id="{83D78F71-2C2C-4CBF-B960-05D6D6354160}"/>
              </a:ext>
            </a:extLst>
          </p:cNvPr>
          <p:cNvSpPr/>
          <p:nvPr/>
        </p:nvSpPr>
        <p:spPr>
          <a:xfrm>
            <a:off x="4173456" y="23372374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ELECTRICITY &amp; MAGNETISM</a:t>
            </a:r>
          </a:p>
          <a:p>
            <a:pPr algn="ctr"/>
            <a:endParaRPr lang="en-GB" sz="3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Magnetism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D66A431-115D-47AA-88BD-C3918D950739}"/>
              </a:ext>
            </a:extLst>
          </p:cNvPr>
          <p:cNvSpPr/>
          <p:nvPr/>
        </p:nvSpPr>
        <p:spPr>
          <a:xfrm>
            <a:off x="7284417" y="23372374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FORCES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Speed &amp; Gravity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0EC6375-3E60-47DE-8CBB-FB18894C2ADA}"/>
              </a:ext>
            </a:extLst>
          </p:cNvPr>
          <p:cNvSpPr/>
          <p:nvPr/>
        </p:nvSpPr>
        <p:spPr>
          <a:xfrm>
            <a:off x="10380139" y="23372374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CYCLES &amp; INTERACTIONS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Interdependence &amp; Plant Reproduction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042DFFD-EB5A-459E-8327-FB2A852F5A07}"/>
              </a:ext>
            </a:extLst>
          </p:cNvPr>
          <p:cNvSpPr/>
          <p:nvPr/>
        </p:nvSpPr>
        <p:spPr>
          <a:xfrm>
            <a:off x="13479525" y="23372374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EARTH &amp; BEYOND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Earth Structure &amp; Universe</a:t>
            </a:r>
          </a:p>
        </p:txBody>
      </p:sp>
      <p:sp>
        <p:nvSpPr>
          <p:cNvPr id="56" name="Block Arc 55">
            <a:extLst>
              <a:ext uri="{FF2B5EF4-FFF2-40B4-BE49-F238E27FC236}">
                <a16:creationId xmlns:a16="http://schemas.microsoft.com/office/drawing/2014/main" id="{807DED45-7807-4184-BF39-D87738DB1C07}"/>
              </a:ext>
            </a:extLst>
          </p:cNvPr>
          <p:cNvSpPr/>
          <p:nvPr/>
        </p:nvSpPr>
        <p:spPr>
          <a:xfrm rot="5400000">
            <a:off x="17280181" y="19645833"/>
            <a:ext cx="4793356" cy="5612264"/>
          </a:xfrm>
          <a:prstGeom prst="blockArc">
            <a:avLst>
              <a:gd name="adj1" fmla="val 10800000"/>
              <a:gd name="adj2" fmla="val 11582"/>
              <a:gd name="adj3" fmla="val 30381"/>
            </a:avLst>
          </a:prstGeom>
          <a:solidFill>
            <a:srgbClr val="87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1AF313A3-5959-46A0-BCFA-38C0B7A90200}"/>
              </a:ext>
            </a:extLst>
          </p:cNvPr>
          <p:cNvGrpSpPr/>
          <p:nvPr/>
        </p:nvGrpSpPr>
        <p:grpSpPr>
          <a:xfrm>
            <a:off x="1262612" y="16710556"/>
            <a:ext cx="5638280" cy="4793356"/>
            <a:chOff x="1569720" y="23607053"/>
            <a:chExt cx="5638280" cy="4793356"/>
          </a:xfrm>
          <a:solidFill>
            <a:srgbClr val="87022E"/>
          </a:solidFill>
        </p:grpSpPr>
        <p:sp>
          <p:nvSpPr>
            <p:cNvPr id="59" name="Block Arc 58">
              <a:extLst>
                <a:ext uri="{FF2B5EF4-FFF2-40B4-BE49-F238E27FC236}">
                  <a16:creationId xmlns:a16="http://schemas.microsoft.com/office/drawing/2014/main" id="{ED68722B-2390-49BE-A649-AC89F6078923}"/>
                </a:ext>
              </a:extLst>
            </p:cNvPr>
            <p:cNvSpPr/>
            <p:nvPr/>
          </p:nvSpPr>
          <p:spPr>
            <a:xfrm rot="16200000">
              <a:off x="2005190" y="23197599"/>
              <a:ext cx="4793356" cy="5612264"/>
            </a:xfrm>
            <a:prstGeom prst="blockArc">
              <a:avLst>
                <a:gd name="adj1" fmla="val 10800000"/>
                <a:gd name="adj2" fmla="val 11582"/>
                <a:gd name="adj3" fmla="val 303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EE54A7A5-126D-4C17-917E-5DD6C15A338A}"/>
                </a:ext>
              </a:extLst>
            </p:cNvPr>
            <p:cNvSpPr/>
            <p:nvPr/>
          </p:nvSpPr>
          <p:spPr>
            <a:xfrm>
              <a:off x="1569720" y="25963881"/>
              <a:ext cx="1493520" cy="81279"/>
            </a:xfrm>
            <a:prstGeom prst="rect">
              <a:avLst/>
            </a:prstGeom>
            <a:solidFill>
              <a:srgbClr val="E5E6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087CCD60-5874-4040-B32C-95C0F2B98476}"/>
              </a:ext>
            </a:extLst>
          </p:cNvPr>
          <p:cNvSpPr/>
          <p:nvPr/>
        </p:nvSpPr>
        <p:spPr>
          <a:xfrm>
            <a:off x="4183617" y="20035309"/>
            <a:ext cx="3015791" cy="1454728"/>
          </a:xfrm>
          <a:prstGeom prst="rect">
            <a:avLst/>
          </a:prstGeom>
          <a:solidFill>
            <a:srgbClr val="87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ENERGY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Work, Heating and Cooling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89D2096-DDD3-431E-A819-C9B1BF291B10}"/>
              </a:ext>
            </a:extLst>
          </p:cNvPr>
          <p:cNvSpPr/>
          <p:nvPr/>
        </p:nvSpPr>
        <p:spPr>
          <a:xfrm>
            <a:off x="7294578" y="20035309"/>
            <a:ext cx="3015791" cy="1454728"/>
          </a:xfrm>
          <a:prstGeom prst="rect">
            <a:avLst/>
          </a:prstGeom>
          <a:solidFill>
            <a:srgbClr val="87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REACTIONS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Types of Chemical Reactions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C002FB0-2DFB-4484-8EE3-322731727390}"/>
              </a:ext>
            </a:extLst>
          </p:cNvPr>
          <p:cNvSpPr/>
          <p:nvPr/>
        </p:nvSpPr>
        <p:spPr>
          <a:xfrm>
            <a:off x="10390298" y="20035309"/>
            <a:ext cx="3015791" cy="1454728"/>
          </a:xfrm>
          <a:prstGeom prst="rect">
            <a:avLst/>
          </a:prstGeom>
          <a:solidFill>
            <a:srgbClr val="87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ORIGINS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Evolution and Inheritance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097ED6A-DB5D-44DA-8CCC-F3F88C32E593}"/>
              </a:ext>
            </a:extLst>
          </p:cNvPr>
          <p:cNvSpPr/>
          <p:nvPr/>
        </p:nvSpPr>
        <p:spPr>
          <a:xfrm>
            <a:off x="13489684" y="20035309"/>
            <a:ext cx="3015791" cy="1454728"/>
          </a:xfrm>
          <a:prstGeom prst="rect">
            <a:avLst/>
          </a:prstGeom>
          <a:solidFill>
            <a:srgbClr val="87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ELECTRICITY &amp; MAGNETISM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Electricity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473F87B-76AB-4513-A157-2680D1A266A0}"/>
              </a:ext>
            </a:extLst>
          </p:cNvPr>
          <p:cNvSpPr/>
          <p:nvPr/>
        </p:nvSpPr>
        <p:spPr>
          <a:xfrm>
            <a:off x="16589070" y="20049183"/>
            <a:ext cx="3015791" cy="1454728"/>
          </a:xfrm>
          <a:prstGeom prst="rect">
            <a:avLst/>
          </a:prstGeom>
          <a:solidFill>
            <a:srgbClr val="87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MATTER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Elements and the Periodic Table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18AEA462-1BF4-4AC0-A5DE-AE4F2AED1686}"/>
              </a:ext>
            </a:extLst>
          </p:cNvPr>
          <p:cNvSpPr/>
          <p:nvPr/>
        </p:nvSpPr>
        <p:spPr>
          <a:xfrm>
            <a:off x="4187346" y="16725701"/>
            <a:ext cx="3015791" cy="1454728"/>
          </a:xfrm>
          <a:prstGeom prst="rect">
            <a:avLst/>
          </a:prstGeom>
          <a:solidFill>
            <a:srgbClr val="87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FORCES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Contact Forces &amp; Pressure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C317E7A4-C25E-438B-BEB4-57F4B4089C5D}"/>
              </a:ext>
            </a:extLst>
          </p:cNvPr>
          <p:cNvSpPr/>
          <p:nvPr/>
        </p:nvSpPr>
        <p:spPr>
          <a:xfrm>
            <a:off x="7298308" y="16725701"/>
            <a:ext cx="3015791" cy="1454728"/>
          </a:xfrm>
          <a:prstGeom prst="rect">
            <a:avLst/>
          </a:prstGeom>
          <a:solidFill>
            <a:srgbClr val="7671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STEM PROJECT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A06B7983-AB67-456A-A189-A504E80C3BD1}"/>
              </a:ext>
            </a:extLst>
          </p:cNvPr>
          <p:cNvGrpSpPr/>
          <p:nvPr/>
        </p:nvGrpSpPr>
        <p:grpSpPr>
          <a:xfrm rot="10800000">
            <a:off x="16884618" y="13408614"/>
            <a:ext cx="5638280" cy="4793356"/>
            <a:chOff x="1569720" y="23607053"/>
            <a:chExt cx="5638280" cy="4793356"/>
          </a:xfrm>
        </p:grpSpPr>
        <p:sp>
          <p:nvSpPr>
            <p:cNvPr id="72" name="Block Arc 71">
              <a:extLst>
                <a:ext uri="{FF2B5EF4-FFF2-40B4-BE49-F238E27FC236}">
                  <a16:creationId xmlns:a16="http://schemas.microsoft.com/office/drawing/2014/main" id="{CF03D749-F181-4FB8-ADE3-57B7543A1921}"/>
                </a:ext>
              </a:extLst>
            </p:cNvPr>
            <p:cNvSpPr/>
            <p:nvPr/>
          </p:nvSpPr>
          <p:spPr>
            <a:xfrm rot="16200000">
              <a:off x="2005190" y="23197599"/>
              <a:ext cx="4793356" cy="5612264"/>
            </a:xfrm>
            <a:prstGeom prst="blockArc">
              <a:avLst>
                <a:gd name="adj1" fmla="val 10800000"/>
                <a:gd name="adj2" fmla="val 11582"/>
                <a:gd name="adj3" fmla="val 30381"/>
              </a:avLst>
            </a:prstGeom>
            <a:solidFill>
              <a:srgbClr val="222C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D88AA222-35B8-4084-B2FB-8519C3A68D52}"/>
                </a:ext>
              </a:extLst>
            </p:cNvPr>
            <p:cNvSpPr/>
            <p:nvPr/>
          </p:nvSpPr>
          <p:spPr>
            <a:xfrm>
              <a:off x="1569720" y="25963881"/>
              <a:ext cx="1493520" cy="8127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230F0D4F-5613-4632-94D8-298A914CEBB4}"/>
              </a:ext>
            </a:extLst>
          </p:cNvPr>
          <p:cNvSpPr/>
          <p:nvPr/>
        </p:nvSpPr>
        <p:spPr>
          <a:xfrm>
            <a:off x="4197506" y="13403877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CYCLES &amp; INTERACTIONS</a:t>
            </a:r>
          </a:p>
          <a:p>
            <a:pPr algn="ctr"/>
            <a:endParaRPr lang="en-GB" sz="6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Ecology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651112A-5C44-4546-BACD-B81F1FA53D4E}"/>
              </a:ext>
            </a:extLst>
          </p:cNvPr>
          <p:cNvSpPr/>
          <p:nvPr/>
        </p:nvSpPr>
        <p:spPr>
          <a:xfrm>
            <a:off x="7308467" y="13403877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EARTH &amp; BEYOND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Chemistry of the Atmosphere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BC298A51-08F2-45A8-8FD3-BF96598F13C3}"/>
              </a:ext>
            </a:extLst>
          </p:cNvPr>
          <p:cNvSpPr/>
          <p:nvPr/>
        </p:nvSpPr>
        <p:spPr>
          <a:xfrm>
            <a:off x="10404189" y="13403877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MATTER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Particle Model of Matter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2204731-0DC1-463C-9449-C9FD6E1D2539}"/>
              </a:ext>
            </a:extLst>
          </p:cNvPr>
          <p:cNvSpPr/>
          <p:nvPr/>
        </p:nvSpPr>
        <p:spPr>
          <a:xfrm>
            <a:off x="13503575" y="13403877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REACTIONS</a:t>
            </a:r>
          </a:p>
          <a:p>
            <a:pPr algn="ctr"/>
            <a:endParaRPr lang="en-GB" sz="3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Energy Changes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00932B02-1925-4CE6-8DDE-315A8587ACD4}"/>
              </a:ext>
            </a:extLst>
          </p:cNvPr>
          <p:cNvSpPr/>
          <p:nvPr/>
        </p:nvSpPr>
        <p:spPr>
          <a:xfrm>
            <a:off x="16602961" y="13402511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MATTER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Atomic Structure (Physics)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1C96B3CE-3A78-418F-AF52-217F046D5375}"/>
              </a:ext>
            </a:extLst>
          </p:cNvPr>
          <p:cNvSpPr/>
          <p:nvPr/>
        </p:nvSpPr>
        <p:spPr>
          <a:xfrm>
            <a:off x="10415118" y="10077914"/>
            <a:ext cx="3015791" cy="1454728"/>
          </a:xfrm>
          <a:prstGeom prst="rect">
            <a:avLst/>
          </a:prstGeom>
          <a:solidFill>
            <a:srgbClr val="87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ELECTRICITY &amp; MAGNETISM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Electricity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E501A95F-5D31-4FEC-9F6C-9E1717482649}"/>
              </a:ext>
            </a:extLst>
          </p:cNvPr>
          <p:cNvSpPr/>
          <p:nvPr/>
        </p:nvSpPr>
        <p:spPr>
          <a:xfrm>
            <a:off x="13514504" y="10077914"/>
            <a:ext cx="3015791" cy="1454728"/>
          </a:xfrm>
          <a:prstGeom prst="rect">
            <a:avLst/>
          </a:prstGeom>
          <a:solidFill>
            <a:srgbClr val="87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ORGANISMS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Infection &amp; Response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C9E9D6BC-0467-47B4-ACFF-24B0C0C43D37}"/>
              </a:ext>
            </a:extLst>
          </p:cNvPr>
          <p:cNvSpPr/>
          <p:nvPr/>
        </p:nvSpPr>
        <p:spPr>
          <a:xfrm>
            <a:off x="16613890" y="10076547"/>
            <a:ext cx="3015791" cy="1454728"/>
          </a:xfrm>
          <a:prstGeom prst="rect">
            <a:avLst/>
          </a:prstGeom>
          <a:solidFill>
            <a:srgbClr val="87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REACTIONS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Chemical Changes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DD28B56E-70B5-4AF1-A456-4FF69BCEF0C8}"/>
              </a:ext>
            </a:extLst>
          </p:cNvPr>
          <p:cNvGrpSpPr/>
          <p:nvPr/>
        </p:nvGrpSpPr>
        <p:grpSpPr>
          <a:xfrm rot="10800000">
            <a:off x="16905708" y="6760828"/>
            <a:ext cx="5638280" cy="4793356"/>
            <a:chOff x="1569720" y="23607053"/>
            <a:chExt cx="5638280" cy="4793356"/>
          </a:xfrm>
          <a:solidFill>
            <a:srgbClr val="87022E"/>
          </a:solidFill>
        </p:grpSpPr>
        <p:sp>
          <p:nvSpPr>
            <p:cNvPr id="88" name="Block Arc 87">
              <a:extLst>
                <a:ext uri="{FF2B5EF4-FFF2-40B4-BE49-F238E27FC236}">
                  <a16:creationId xmlns:a16="http://schemas.microsoft.com/office/drawing/2014/main" id="{28407B33-4086-4713-BE70-DFF5F80F3B28}"/>
                </a:ext>
              </a:extLst>
            </p:cNvPr>
            <p:cNvSpPr/>
            <p:nvPr/>
          </p:nvSpPr>
          <p:spPr>
            <a:xfrm rot="16200000">
              <a:off x="2005190" y="23197599"/>
              <a:ext cx="4793356" cy="5612264"/>
            </a:xfrm>
            <a:prstGeom prst="blockArc">
              <a:avLst>
                <a:gd name="adj1" fmla="val 10800000"/>
                <a:gd name="adj2" fmla="val 11582"/>
                <a:gd name="adj3" fmla="val 3038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1C79A504-5BFC-4297-A2D4-14900C6D0DE7}"/>
                </a:ext>
              </a:extLst>
            </p:cNvPr>
            <p:cNvSpPr/>
            <p:nvPr/>
          </p:nvSpPr>
          <p:spPr>
            <a:xfrm>
              <a:off x="1569720" y="25963881"/>
              <a:ext cx="1493520" cy="81279"/>
            </a:xfrm>
            <a:prstGeom prst="rect">
              <a:avLst/>
            </a:prstGeom>
            <a:solidFill>
              <a:srgbClr val="E5E6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2" name="Rectangle 91">
            <a:extLst>
              <a:ext uri="{FF2B5EF4-FFF2-40B4-BE49-F238E27FC236}">
                <a16:creationId xmlns:a16="http://schemas.microsoft.com/office/drawing/2014/main" id="{97DE4648-45F6-4155-8CF9-74069E47ADCE}"/>
              </a:ext>
            </a:extLst>
          </p:cNvPr>
          <p:cNvSpPr/>
          <p:nvPr/>
        </p:nvSpPr>
        <p:spPr>
          <a:xfrm>
            <a:off x="1343313" y="6016764"/>
            <a:ext cx="1493520" cy="812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41E398A2-7C95-40FA-B9C1-6FB8B99D52A6}"/>
              </a:ext>
            </a:extLst>
          </p:cNvPr>
          <p:cNvSpPr/>
          <p:nvPr/>
        </p:nvSpPr>
        <p:spPr>
          <a:xfrm>
            <a:off x="7342796" y="6756091"/>
            <a:ext cx="3015791" cy="1454728"/>
          </a:xfrm>
          <a:prstGeom prst="rect">
            <a:avLst/>
          </a:prstGeom>
          <a:solidFill>
            <a:srgbClr val="87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MATTER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Organic Chemistry</a:t>
            </a:r>
            <a:endParaRPr lang="en-GB" sz="1600" dirty="0">
              <a:latin typeface="Century Gothic" panose="020B0502020202020204" pitchFamily="34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C1088676-305D-4EAD-A1B8-B297EBDCF9F0}"/>
              </a:ext>
            </a:extLst>
          </p:cNvPr>
          <p:cNvSpPr/>
          <p:nvPr/>
        </p:nvSpPr>
        <p:spPr>
          <a:xfrm>
            <a:off x="10461425" y="6756091"/>
            <a:ext cx="3015791" cy="1454728"/>
          </a:xfrm>
          <a:prstGeom prst="rect">
            <a:avLst/>
          </a:prstGeom>
          <a:solidFill>
            <a:srgbClr val="87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ORGANISMS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Homeostasis &amp; Response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F6A1A630-5604-4FA5-9F79-C761DAD28406}"/>
              </a:ext>
            </a:extLst>
          </p:cNvPr>
          <p:cNvSpPr/>
          <p:nvPr/>
        </p:nvSpPr>
        <p:spPr>
          <a:xfrm>
            <a:off x="13560811" y="6754723"/>
            <a:ext cx="3015791" cy="1454728"/>
          </a:xfrm>
          <a:prstGeom prst="rect">
            <a:avLst/>
          </a:prstGeom>
          <a:solidFill>
            <a:srgbClr val="87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EARTH &amp; BEYOND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Using Resources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21D61CB9-F4C0-4ABB-8B8C-5B68FF7B16F5}"/>
              </a:ext>
            </a:extLst>
          </p:cNvPr>
          <p:cNvSpPr/>
          <p:nvPr/>
        </p:nvSpPr>
        <p:spPr>
          <a:xfrm>
            <a:off x="7339138" y="3399523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WAVES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Waves</a:t>
            </a:r>
            <a:endParaRPr lang="en-GB" sz="1600" dirty="0">
              <a:latin typeface="Century Gothic" panose="020B0502020202020204" pitchFamily="34" charset="0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7861211F-2C13-4308-A18D-A1E59BCE877D}"/>
              </a:ext>
            </a:extLst>
          </p:cNvPr>
          <p:cNvSpPr/>
          <p:nvPr/>
        </p:nvSpPr>
        <p:spPr>
          <a:xfrm>
            <a:off x="4240091" y="3400763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ELECTRICITY &amp; MAGNETISM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Magnets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EC6405DE-2C3B-4C25-A7F2-0C83FB607B2C}"/>
              </a:ext>
            </a:extLst>
          </p:cNvPr>
          <p:cNvSpPr/>
          <p:nvPr/>
        </p:nvSpPr>
        <p:spPr>
          <a:xfrm>
            <a:off x="10441645" y="3399523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EARTH &amp; BEYOND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Space </a:t>
            </a:r>
            <a:r>
              <a:rPr lang="en-GB" sz="1600" i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(Triple Only)</a:t>
            </a:r>
            <a:endParaRPr lang="en-GB" sz="1600" b="1" i="1" dirty="0">
              <a:latin typeface="Century Gothic" panose="020B0502020202020204" pitchFamily="34" charset="0"/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B0FCE63-385D-4298-85F6-C1CE07C824E6}"/>
              </a:ext>
            </a:extLst>
          </p:cNvPr>
          <p:cNvSpPr/>
          <p:nvPr/>
        </p:nvSpPr>
        <p:spPr>
          <a:xfrm>
            <a:off x="16576016" y="23372985"/>
            <a:ext cx="3015791" cy="145472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STEM PROJECT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67E239C8-3B28-4468-BFD6-CBC3B417755A}"/>
              </a:ext>
            </a:extLst>
          </p:cNvPr>
          <p:cNvSpPr/>
          <p:nvPr/>
        </p:nvSpPr>
        <p:spPr>
          <a:xfrm>
            <a:off x="16581448" y="16739829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MATTER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Elements and the Periodic Table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4B9C2799-A3E0-4A6C-B610-8792FB6E6DBC}"/>
              </a:ext>
            </a:extLst>
          </p:cNvPr>
          <p:cNvSpPr/>
          <p:nvPr/>
        </p:nvSpPr>
        <p:spPr>
          <a:xfrm>
            <a:off x="19652767" y="22486738"/>
            <a:ext cx="3015791" cy="2675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33315789-64DA-43FC-A357-0F477BB9C61E}"/>
              </a:ext>
            </a:extLst>
          </p:cNvPr>
          <p:cNvSpPr/>
          <p:nvPr/>
        </p:nvSpPr>
        <p:spPr>
          <a:xfrm rot="1236964">
            <a:off x="2188515" y="25478837"/>
            <a:ext cx="2540906" cy="1641173"/>
          </a:xfrm>
          <a:prstGeom prst="rect">
            <a:avLst/>
          </a:prstGeom>
        </p:spPr>
        <p:txBody>
          <a:bodyPr wrap="none">
            <a:prstTxWarp prst="textArchDown">
              <a:avLst>
                <a:gd name="adj" fmla="val 1168326"/>
              </a:avLst>
            </a:prstTxWarp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REACTIONS</a:t>
            </a:r>
            <a:endParaRPr lang="en-GB" sz="2700" dirty="0">
              <a:solidFill>
                <a:schemeClr val="bg1"/>
              </a:solidFill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523B2DB-7E2B-4ADB-B283-A4965A0FEE06}"/>
              </a:ext>
            </a:extLst>
          </p:cNvPr>
          <p:cNvSpPr/>
          <p:nvPr/>
        </p:nvSpPr>
        <p:spPr>
          <a:xfrm rot="1130979">
            <a:off x="2022258" y="24115300"/>
            <a:ext cx="3474608" cy="2919873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884954"/>
              </a:avLst>
            </a:prstTxWarp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ORIGINS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44E09C70-1ECF-4764-9551-4BEF39A32711}"/>
              </a:ext>
            </a:extLst>
          </p:cNvPr>
          <p:cNvSpPr/>
          <p:nvPr/>
        </p:nvSpPr>
        <p:spPr>
          <a:xfrm rot="1958559">
            <a:off x="1945120" y="18841307"/>
            <a:ext cx="2540906" cy="1641173"/>
          </a:xfrm>
          <a:prstGeom prst="rect">
            <a:avLst/>
          </a:prstGeom>
        </p:spPr>
        <p:txBody>
          <a:bodyPr wrap="none">
            <a:prstTxWarp prst="textArchDown">
              <a:avLst>
                <a:gd name="adj" fmla="val 1168326"/>
              </a:avLst>
            </a:prstTxWarp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EARTH &amp; BEYOND</a:t>
            </a:r>
            <a:endParaRPr lang="en-GB" sz="2700" dirty="0">
              <a:solidFill>
                <a:schemeClr val="bg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93CFAFA0-D081-448A-8533-79EDFF4D06D9}"/>
              </a:ext>
            </a:extLst>
          </p:cNvPr>
          <p:cNvSpPr/>
          <p:nvPr/>
        </p:nvSpPr>
        <p:spPr>
          <a:xfrm rot="19303268">
            <a:off x="1653976" y="17291108"/>
            <a:ext cx="3474608" cy="2919873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884954"/>
              </a:avLst>
            </a:prstTxWarp>
            <a:spAutoFit/>
          </a:bodyPr>
          <a:lstStyle/>
          <a:p>
            <a:pPr algn="ctr"/>
            <a:r>
              <a:rPr lang="en-GB" sz="2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CYCLES &amp; INTERACTIONS</a:t>
            </a:r>
            <a:endParaRPr lang="en-GB" sz="2200" dirty="0">
              <a:solidFill>
                <a:schemeClr val="bg1"/>
              </a:solidFill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09589B8B-6D13-4FA2-9A16-3D6317B01C2A}"/>
              </a:ext>
            </a:extLst>
          </p:cNvPr>
          <p:cNvSpPr/>
          <p:nvPr/>
        </p:nvSpPr>
        <p:spPr>
          <a:xfrm rot="1236964">
            <a:off x="2228798" y="12125836"/>
            <a:ext cx="2540906" cy="1641173"/>
          </a:xfrm>
          <a:prstGeom prst="rect">
            <a:avLst/>
          </a:prstGeom>
        </p:spPr>
        <p:txBody>
          <a:bodyPr wrap="none">
            <a:prstTxWarp prst="textArchDown">
              <a:avLst>
                <a:gd name="adj" fmla="val 1168326"/>
              </a:avLst>
            </a:prstTxWarp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REACTIONS</a:t>
            </a:r>
            <a:endParaRPr lang="en-GB" sz="2700" dirty="0">
              <a:solidFill>
                <a:schemeClr val="bg1"/>
              </a:solidFill>
            </a:endParaRPr>
          </a:p>
        </p:txBody>
      </p:sp>
      <p:sp>
        <p:nvSpPr>
          <p:cNvPr id="125" name="Rectangle: Beveled 124">
            <a:extLst>
              <a:ext uri="{FF2B5EF4-FFF2-40B4-BE49-F238E27FC236}">
                <a16:creationId xmlns:a16="http://schemas.microsoft.com/office/drawing/2014/main" id="{A13E2D8D-451C-4A12-95C0-17C321C1D9FC}"/>
              </a:ext>
            </a:extLst>
          </p:cNvPr>
          <p:cNvSpPr/>
          <p:nvPr/>
        </p:nvSpPr>
        <p:spPr>
          <a:xfrm>
            <a:off x="10595447" y="16345123"/>
            <a:ext cx="2561629" cy="2273970"/>
          </a:xfrm>
          <a:prstGeom prst="bevel">
            <a:avLst/>
          </a:prstGeom>
          <a:solidFill>
            <a:srgbClr val="FDB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Rectangle: Beveled 125">
            <a:extLst>
              <a:ext uri="{FF2B5EF4-FFF2-40B4-BE49-F238E27FC236}">
                <a16:creationId xmlns:a16="http://schemas.microsoft.com/office/drawing/2014/main" id="{4F901B04-9AF9-48B4-AD1C-577ECED2E9A3}"/>
              </a:ext>
            </a:extLst>
          </p:cNvPr>
          <p:cNvSpPr/>
          <p:nvPr/>
        </p:nvSpPr>
        <p:spPr>
          <a:xfrm>
            <a:off x="19996216" y="22892620"/>
            <a:ext cx="2561629" cy="2273970"/>
          </a:xfrm>
          <a:prstGeom prst="bevel">
            <a:avLst/>
          </a:prstGeom>
          <a:solidFill>
            <a:srgbClr val="FDB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Rectangle: Beveled 127">
            <a:extLst>
              <a:ext uri="{FF2B5EF4-FFF2-40B4-BE49-F238E27FC236}">
                <a16:creationId xmlns:a16="http://schemas.microsoft.com/office/drawing/2014/main" id="{BA4E7532-0E4B-4111-8685-2B2A02C0FF5F}"/>
              </a:ext>
            </a:extLst>
          </p:cNvPr>
          <p:cNvSpPr/>
          <p:nvPr/>
        </p:nvSpPr>
        <p:spPr>
          <a:xfrm>
            <a:off x="4434411" y="6358507"/>
            <a:ext cx="2561629" cy="2273970"/>
          </a:xfrm>
          <a:prstGeom prst="bevel">
            <a:avLst/>
          </a:prstGeom>
          <a:solidFill>
            <a:srgbClr val="FDB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16167688-7478-40CB-88C3-0A05DBC88622}"/>
              </a:ext>
            </a:extLst>
          </p:cNvPr>
          <p:cNvSpPr/>
          <p:nvPr/>
        </p:nvSpPr>
        <p:spPr>
          <a:xfrm>
            <a:off x="20799328" y="23154288"/>
            <a:ext cx="960519" cy="17541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799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8</a:t>
            </a:r>
            <a:endParaRPr lang="en-GB" sz="10799" dirty="0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F6AC4B51-2281-4E08-8B47-8CD9967C7954}"/>
              </a:ext>
            </a:extLst>
          </p:cNvPr>
          <p:cNvSpPr/>
          <p:nvPr/>
        </p:nvSpPr>
        <p:spPr>
          <a:xfrm>
            <a:off x="11396002" y="16605349"/>
            <a:ext cx="960519" cy="17541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799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9</a:t>
            </a:r>
            <a:endParaRPr lang="en-GB" sz="10799" dirty="0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9F9F9798-FE39-4E36-9A50-B16322653F38}"/>
              </a:ext>
            </a:extLst>
          </p:cNvPr>
          <p:cNvSpPr/>
          <p:nvPr/>
        </p:nvSpPr>
        <p:spPr>
          <a:xfrm>
            <a:off x="4845536" y="6626958"/>
            <a:ext cx="1736373" cy="17541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799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11</a:t>
            </a:r>
            <a:endParaRPr lang="en-GB" sz="10799" dirty="0"/>
          </a:p>
        </p:txBody>
      </p:sp>
      <p:sp>
        <p:nvSpPr>
          <p:cNvPr id="133" name="Rectangle: Beveled 132">
            <a:extLst>
              <a:ext uri="{FF2B5EF4-FFF2-40B4-BE49-F238E27FC236}">
                <a16:creationId xmlns:a16="http://schemas.microsoft.com/office/drawing/2014/main" id="{D3264ABB-AE83-457C-BE2E-AF3E66E0D178}"/>
              </a:ext>
            </a:extLst>
          </p:cNvPr>
          <p:cNvSpPr/>
          <p:nvPr/>
        </p:nvSpPr>
        <p:spPr>
          <a:xfrm>
            <a:off x="19935254" y="26293685"/>
            <a:ext cx="2561629" cy="2273970"/>
          </a:xfrm>
          <a:prstGeom prst="bevel">
            <a:avLst/>
          </a:prstGeom>
          <a:solidFill>
            <a:srgbClr val="FDB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7233FB0B-EB6D-4CD3-87E5-DA13D55B41EB}"/>
              </a:ext>
            </a:extLst>
          </p:cNvPr>
          <p:cNvSpPr/>
          <p:nvPr/>
        </p:nvSpPr>
        <p:spPr>
          <a:xfrm>
            <a:off x="20739718" y="26569180"/>
            <a:ext cx="960519" cy="17541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799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7</a:t>
            </a:r>
            <a:endParaRPr lang="en-GB" sz="10799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A634B28A-6DFE-42E6-86B5-6B76223739F4}"/>
              </a:ext>
            </a:extLst>
          </p:cNvPr>
          <p:cNvSpPr/>
          <p:nvPr/>
        </p:nvSpPr>
        <p:spPr>
          <a:xfrm rot="2316586">
            <a:off x="19178517" y="21188150"/>
            <a:ext cx="2540906" cy="1641173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2644478"/>
              </a:avLst>
            </a:prstTxWarp>
            <a:spAutoFit/>
          </a:bodyPr>
          <a:lstStyle/>
          <a:p>
            <a:pPr algn="ctr"/>
            <a:r>
              <a:rPr lang="en-GB" sz="2700" b="1" dirty="0">
                <a:solidFill>
                  <a:schemeClr val="bg1"/>
                </a:solidFill>
                <a:latin typeface="Century Gothic" panose="020B0502020202020204" pitchFamily="34" charset="0"/>
              </a:rPr>
              <a:t>ORGANISMS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Breathing &amp; Digestion</a:t>
            </a:r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E17F88FF-272B-4808-86FA-8D0CB8879451}"/>
              </a:ext>
            </a:extLst>
          </p:cNvPr>
          <p:cNvSpPr/>
          <p:nvPr/>
        </p:nvSpPr>
        <p:spPr>
          <a:xfrm rot="2316586">
            <a:off x="18943250" y="14244923"/>
            <a:ext cx="3503446" cy="1641173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2644478"/>
              </a:avLst>
            </a:prstTxWarp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CYCLES &amp; INTERACTIONS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019E562A-7B5B-4131-8C67-CE786B600984}"/>
              </a:ext>
            </a:extLst>
          </p:cNvPr>
          <p:cNvSpPr/>
          <p:nvPr/>
        </p:nvSpPr>
        <p:spPr>
          <a:xfrm rot="2316586">
            <a:off x="19358507" y="7705533"/>
            <a:ext cx="2872840" cy="1641173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2644478"/>
              </a:avLst>
            </a:prstTxWarp>
            <a:spAutoFit/>
          </a:bodyPr>
          <a:lstStyle/>
          <a:p>
            <a:pPr algn="ctr"/>
            <a:r>
              <a:rPr lang="en-GB" sz="2700" b="1" dirty="0">
                <a:solidFill>
                  <a:schemeClr val="bg1"/>
                </a:solidFill>
                <a:latin typeface="Century Gothic" panose="020B0502020202020204" pitchFamily="34" charset="0"/>
              </a:rPr>
              <a:t>REACTIONS</a:t>
            </a:r>
            <a:endParaRPr lang="en-GB" sz="2700" dirty="0">
              <a:solidFill>
                <a:schemeClr val="bg1"/>
              </a:solidFill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EC8AE617-5E01-40DB-8DF0-1BC4E3C28EBF}"/>
              </a:ext>
            </a:extLst>
          </p:cNvPr>
          <p:cNvSpPr/>
          <p:nvPr/>
        </p:nvSpPr>
        <p:spPr>
          <a:xfrm rot="15932896">
            <a:off x="18458824" y="13862624"/>
            <a:ext cx="3474608" cy="2919873"/>
          </a:xfrm>
          <a:prstGeom prst="rect">
            <a:avLst/>
          </a:prstGeom>
        </p:spPr>
        <p:txBody>
          <a:bodyPr wrap="none">
            <a:prstTxWarp prst="textArchDown">
              <a:avLst/>
            </a:prstTxWarp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ENERGY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B15FEC74-653C-42B7-999A-F2143AA1BBCE}"/>
              </a:ext>
            </a:extLst>
          </p:cNvPr>
          <p:cNvSpPr/>
          <p:nvPr/>
        </p:nvSpPr>
        <p:spPr>
          <a:xfrm rot="16200000">
            <a:off x="18382680" y="7456056"/>
            <a:ext cx="3474608" cy="2919873"/>
          </a:xfrm>
          <a:prstGeom prst="rect">
            <a:avLst/>
          </a:prstGeom>
        </p:spPr>
        <p:txBody>
          <a:bodyPr wrap="none">
            <a:prstTxWarp prst="textArchDown">
              <a:avLst/>
            </a:prstTxWarp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REACTIONS</a:t>
            </a:r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153" name="Picture 152">
            <a:extLst>
              <a:ext uri="{FF2B5EF4-FFF2-40B4-BE49-F238E27FC236}">
                <a16:creationId xmlns:a16="http://schemas.microsoft.com/office/drawing/2014/main" id="{47DF4350-ED6E-480E-80F3-BC9A57FB54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40434" y="26200777"/>
            <a:ext cx="607087" cy="666778"/>
          </a:xfrm>
          <a:prstGeom prst="rect">
            <a:avLst/>
          </a:prstGeom>
        </p:spPr>
      </p:pic>
      <p:sp>
        <p:nvSpPr>
          <p:cNvPr id="154" name="Rectangle 153">
            <a:extLst>
              <a:ext uri="{FF2B5EF4-FFF2-40B4-BE49-F238E27FC236}">
                <a16:creationId xmlns:a16="http://schemas.microsoft.com/office/drawing/2014/main" id="{ADFB8E69-1636-4B69-869A-B03A28865BBD}"/>
              </a:ext>
            </a:extLst>
          </p:cNvPr>
          <p:cNvSpPr/>
          <p:nvPr/>
        </p:nvSpPr>
        <p:spPr>
          <a:xfrm>
            <a:off x="18654052" y="28666686"/>
            <a:ext cx="1327607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Risk Assessment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&amp; Safety</a:t>
            </a:r>
            <a:endParaRPr lang="en-GB" sz="1199" dirty="0"/>
          </a:p>
        </p:txBody>
      </p:sp>
      <p:pic>
        <p:nvPicPr>
          <p:cNvPr id="155" name="Picture 154">
            <a:extLst>
              <a:ext uri="{FF2B5EF4-FFF2-40B4-BE49-F238E27FC236}">
                <a16:creationId xmlns:a16="http://schemas.microsoft.com/office/drawing/2014/main" id="{734E901F-2D28-4BFF-8D1E-513CAB43DF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8908158" y="28006568"/>
            <a:ext cx="607087" cy="666778"/>
          </a:xfrm>
          <a:prstGeom prst="rect">
            <a:avLst/>
          </a:prstGeom>
        </p:spPr>
      </p:pic>
      <p:sp>
        <p:nvSpPr>
          <p:cNvPr id="156" name="Rectangle 155">
            <a:extLst>
              <a:ext uri="{FF2B5EF4-FFF2-40B4-BE49-F238E27FC236}">
                <a16:creationId xmlns:a16="http://schemas.microsoft.com/office/drawing/2014/main" id="{58E55796-A76C-4F4A-B4CE-197B2CAAD2E4}"/>
              </a:ext>
            </a:extLst>
          </p:cNvPr>
          <p:cNvSpPr/>
          <p:nvPr/>
        </p:nvSpPr>
        <p:spPr>
          <a:xfrm>
            <a:off x="17533874" y="25758563"/>
            <a:ext cx="1220206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Bunsen Burner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License</a:t>
            </a:r>
            <a:endParaRPr lang="en-GB" sz="1199" dirty="0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CC4B8F27-7554-45FF-B4B0-2AE7E23963E9}"/>
              </a:ext>
            </a:extLst>
          </p:cNvPr>
          <p:cNvSpPr/>
          <p:nvPr/>
        </p:nvSpPr>
        <p:spPr>
          <a:xfrm>
            <a:off x="16407003" y="28646755"/>
            <a:ext cx="1277914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Equipment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Measurements</a:t>
            </a:r>
            <a:endParaRPr lang="en-GB" sz="1199" dirty="0"/>
          </a:p>
        </p:txBody>
      </p:sp>
      <p:pic>
        <p:nvPicPr>
          <p:cNvPr id="158" name="Picture 157">
            <a:extLst>
              <a:ext uri="{FF2B5EF4-FFF2-40B4-BE49-F238E27FC236}">
                <a16:creationId xmlns:a16="http://schemas.microsoft.com/office/drawing/2014/main" id="{C6ED2C93-0FAD-4478-A96E-4D606190B8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722408" y="28002626"/>
            <a:ext cx="607087" cy="666778"/>
          </a:xfrm>
          <a:prstGeom prst="rect">
            <a:avLst/>
          </a:prstGeom>
        </p:spPr>
      </p:pic>
      <p:sp>
        <p:nvSpPr>
          <p:cNvPr id="160" name="AutoShape 2" descr="Flammable substances - Sustancia Inflamable PNG icons">
            <a:extLst>
              <a:ext uri="{FF2B5EF4-FFF2-40B4-BE49-F238E27FC236}">
                <a16:creationId xmlns:a16="http://schemas.microsoft.com/office/drawing/2014/main" id="{65EA14B9-E468-4656-984D-0A15E4E0A2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478850" y="14717567"/>
            <a:ext cx="1858480" cy="1858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65" name="Picture 164">
            <a:extLst>
              <a:ext uri="{FF2B5EF4-FFF2-40B4-BE49-F238E27FC236}">
                <a16:creationId xmlns:a16="http://schemas.microsoft.com/office/drawing/2014/main" id="{7A993C38-9B64-4868-9912-F942E5697A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1239" y="26228601"/>
            <a:ext cx="607087" cy="666778"/>
          </a:xfrm>
          <a:prstGeom prst="rect">
            <a:avLst/>
          </a:prstGeom>
        </p:spPr>
      </p:pic>
      <p:sp>
        <p:nvSpPr>
          <p:cNvPr id="166" name="Rectangle 165">
            <a:extLst>
              <a:ext uri="{FF2B5EF4-FFF2-40B4-BE49-F238E27FC236}">
                <a16:creationId xmlns:a16="http://schemas.microsoft.com/office/drawing/2014/main" id="{9CB2FA52-E965-4B88-8090-3B6516F989C4}"/>
              </a:ext>
            </a:extLst>
          </p:cNvPr>
          <p:cNvSpPr/>
          <p:nvPr/>
        </p:nvSpPr>
        <p:spPr>
          <a:xfrm>
            <a:off x="15314101" y="25763422"/>
            <a:ext cx="1279517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Animal &amp; Plant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Cells</a:t>
            </a:r>
            <a:endParaRPr lang="en-GB" sz="1199" dirty="0"/>
          </a:p>
        </p:txBody>
      </p:sp>
      <p:pic>
        <p:nvPicPr>
          <p:cNvPr id="167" name="Picture 166">
            <a:extLst>
              <a:ext uri="{FF2B5EF4-FFF2-40B4-BE49-F238E27FC236}">
                <a16:creationId xmlns:a16="http://schemas.microsoft.com/office/drawing/2014/main" id="{CD613504-3B45-4B72-B163-A7667444AD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8389" y="26228601"/>
            <a:ext cx="607087" cy="666778"/>
          </a:xfrm>
          <a:prstGeom prst="rect">
            <a:avLst/>
          </a:prstGeom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646A8F79-FC00-4886-A79E-1D6C119AE4FB}"/>
              </a:ext>
            </a:extLst>
          </p:cNvPr>
          <p:cNvSpPr/>
          <p:nvPr/>
        </p:nvSpPr>
        <p:spPr>
          <a:xfrm>
            <a:off x="13679121" y="25755179"/>
            <a:ext cx="960519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Unicellular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Organisms</a:t>
            </a:r>
            <a:endParaRPr lang="en-GB" sz="1199" dirty="0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958EC96D-D95D-42AC-8598-D1B0BB03F02A}"/>
              </a:ext>
            </a:extLst>
          </p:cNvPr>
          <p:cNvSpPr/>
          <p:nvPr/>
        </p:nvSpPr>
        <p:spPr>
          <a:xfrm>
            <a:off x="14422734" y="28654845"/>
            <a:ext cx="1192955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Movement of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Organisms</a:t>
            </a:r>
            <a:endParaRPr lang="en-GB" sz="1199" dirty="0"/>
          </a:p>
        </p:txBody>
      </p:sp>
      <p:pic>
        <p:nvPicPr>
          <p:cNvPr id="170" name="Picture 169">
            <a:extLst>
              <a:ext uri="{FF2B5EF4-FFF2-40B4-BE49-F238E27FC236}">
                <a16:creationId xmlns:a16="http://schemas.microsoft.com/office/drawing/2014/main" id="{7B322B3E-9644-4E0D-AE2D-FA98814B99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4687246" y="28002627"/>
            <a:ext cx="607087" cy="666778"/>
          </a:xfrm>
          <a:prstGeom prst="rect">
            <a:avLst/>
          </a:prstGeom>
        </p:spPr>
      </p:pic>
      <p:pic>
        <p:nvPicPr>
          <p:cNvPr id="177" name="Picture 176">
            <a:extLst>
              <a:ext uri="{FF2B5EF4-FFF2-40B4-BE49-F238E27FC236}">
                <a16:creationId xmlns:a16="http://schemas.microsoft.com/office/drawing/2014/main" id="{00C97EED-C984-49C0-A36F-0B772D63CB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3916" y="26230342"/>
            <a:ext cx="607087" cy="666778"/>
          </a:xfrm>
          <a:prstGeom prst="rect">
            <a:avLst/>
          </a:prstGeom>
        </p:spPr>
      </p:pic>
      <p:sp>
        <p:nvSpPr>
          <p:cNvPr id="178" name="Rectangle 177">
            <a:extLst>
              <a:ext uri="{FF2B5EF4-FFF2-40B4-BE49-F238E27FC236}">
                <a16:creationId xmlns:a16="http://schemas.microsoft.com/office/drawing/2014/main" id="{05FF439F-95EE-4303-9B4B-D095685DF350}"/>
              </a:ext>
            </a:extLst>
          </p:cNvPr>
          <p:cNvSpPr/>
          <p:nvPr/>
        </p:nvSpPr>
        <p:spPr>
          <a:xfrm>
            <a:off x="12544729" y="28708021"/>
            <a:ext cx="740908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Particle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Model</a:t>
            </a:r>
            <a:endParaRPr lang="en-GB" sz="1199" dirty="0"/>
          </a:p>
        </p:txBody>
      </p:sp>
      <p:pic>
        <p:nvPicPr>
          <p:cNvPr id="179" name="Picture 178">
            <a:extLst>
              <a:ext uri="{FF2B5EF4-FFF2-40B4-BE49-F238E27FC236}">
                <a16:creationId xmlns:a16="http://schemas.microsoft.com/office/drawing/2014/main" id="{807C3B70-E191-478F-A286-E8572B87E8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2611640" y="28036133"/>
            <a:ext cx="607087" cy="666778"/>
          </a:xfrm>
          <a:prstGeom prst="rect">
            <a:avLst/>
          </a:prstGeom>
        </p:spPr>
      </p:pic>
      <p:sp>
        <p:nvSpPr>
          <p:cNvPr id="180" name="Rectangle 179">
            <a:extLst>
              <a:ext uri="{FF2B5EF4-FFF2-40B4-BE49-F238E27FC236}">
                <a16:creationId xmlns:a16="http://schemas.microsoft.com/office/drawing/2014/main" id="{C6A8CF74-85A7-432D-8FA7-A6C055FAF4BF}"/>
              </a:ext>
            </a:extLst>
          </p:cNvPr>
          <p:cNvSpPr/>
          <p:nvPr/>
        </p:nvSpPr>
        <p:spPr>
          <a:xfrm>
            <a:off x="11423752" y="25802797"/>
            <a:ext cx="824264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States of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Matter</a:t>
            </a:r>
            <a:endParaRPr lang="en-GB" sz="1199" dirty="0"/>
          </a:p>
        </p:txBody>
      </p:sp>
      <p:pic>
        <p:nvPicPr>
          <p:cNvPr id="182" name="Picture 181">
            <a:extLst>
              <a:ext uri="{FF2B5EF4-FFF2-40B4-BE49-F238E27FC236}">
                <a16:creationId xmlns:a16="http://schemas.microsoft.com/office/drawing/2014/main" id="{846AE5AC-E846-4DC5-9101-AAEBEE67BD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506914" y="28032191"/>
            <a:ext cx="607087" cy="666778"/>
          </a:xfrm>
          <a:prstGeom prst="rect">
            <a:avLst/>
          </a:prstGeom>
        </p:spPr>
      </p:pic>
      <p:pic>
        <p:nvPicPr>
          <p:cNvPr id="184" name="Picture 183">
            <a:extLst>
              <a:ext uri="{FF2B5EF4-FFF2-40B4-BE49-F238E27FC236}">
                <a16:creationId xmlns:a16="http://schemas.microsoft.com/office/drawing/2014/main" id="{C43CC3F8-4059-422C-A86B-3B761C011E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4723" y="26258166"/>
            <a:ext cx="607087" cy="666778"/>
          </a:xfrm>
          <a:prstGeom prst="rect">
            <a:avLst/>
          </a:prstGeom>
        </p:spPr>
      </p:pic>
      <p:sp>
        <p:nvSpPr>
          <p:cNvPr id="185" name="Rectangle 184">
            <a:extLst>
              <a:ext uri="{FF2B5EF4-FFF2-40B4-BE49-F238E27FC236}">
                <a16:creationId xmlns:a16="http://schemas.microsoft.com/office/drawing/2014/main" id="{610C6E8D-304D-42E7-9F98-B822A9C53E71}"/>
              </a:ext>
            </a:extLst>
          </p:cNvPr>
          <p:cNvSpPr/>
          <p:nvPr/>
        </p:nvSpPr>
        <p:spPr>
          <a:xfrm>
            <a:off x="9123428" y="25807353"/>
            <a:ext cx="1091966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Reflection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Refraction</a:t>
            </a:r>
            <a:endParaRPr lang="en-GB" sz="1199" dirty="0"/>
          </a:p>
        </p:txBody>
      </p:sp>
      <p:pic>
        <p:nvPicPr>
          <p:cNvPr id="186" name="Picture 185">
            <a:extLst>
              <a:ext uri="{FF2B5EF4-FFF2-40B4-BE49-F238E27FC236}">
                <a16:creationId xmlns:a16="http://schemas.microsoft.com/office/drawing/2014/main" id="{FC44CCF4-9149-4617-A071-0C4DEC8036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872" y="26258166"/>
            <a:ext cx="607087" cy="666778"/>
          </a:xfrm>
          <a:prstGeom prst="rect">
            <a:avLst/>
          </a:prstGeom>
        </p:spPr>
      </p:pic>
      <p:sp>
        <p:nvSpPr>
          <p:cNvPr id="187" name="Rectangle 186">
            <a:extLst>
              <a:ext uri="{FF2B5EF4-FFF2-40B4-BE49-F238E27FC236}">
                <a16:creationId xmlns:a16="http://schemas.microsoft.com/office/drawing/2014/main" id="{DA4D5A8C-2BA4-49BB-8159-3B68E44DD6DA}"/>
              </a:ext>
            </a:extLst>
          </p:cNvPr>
          <p:cNvSpPr/>
          <p:nvPr/>
        </p:nvSpPr>
        <p:spPr>
          <a:xfrm>
            <a:off x="7257710" y="25822848"/>
            <a:ext cx="1194558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Sound Waves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&amp; Hearing</a:t>
            </a:r>
            <a:endParaRPr lang="en-GB" sz="1199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4B920002-38BC-420A-9E44-C9FED421D4B2}"/>
              </a:ext>
            </a:extLst>
          </p:cNvPr>
          <p:cNvSpPr/>
          <p:nvPr/>
        </p:nvSpPr>
        <p:spPr>
          <a:xfrm>
            <a:off x="8329019" y="28673347"/>
            <a:ext cx="667170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Eyes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Vision</a:t>
            </a:r>
            <a:endParaRPr lang="en-GB" sz="1199" dirty="0"/>
          </a:p>
        </p:txBody>
      </p:sp>
      <p:pic>
        <p:nvPicPr>
          <p:cNvPr id="189" name="Picture 188">
            <a:extLst>
              <a:ext uri="{FF2B5EF4-FFF2-40B4-BE49-F238E27FC236}">
                <a16:creationId xmlns:a16="http://schemas.microsoft.com/office/drawing/2014/main" id="{CB6F2668-9E81-4C5D-932B-351F6AA33E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90727" y="28032192"/>
            <a:ext cx="607087" cy="666778"/>
          </a:xfrm>
          <a:prstGeom prst="rect">
            <a:avLst/>
          </a:prstGeom>
        </p:spPr>
      </p:pic>
      <p:pic>
        <p:nvPicPr>
          <p:cNvPr id="190" name="Picture 189">
            <a:extLst>
              <a:ext uri="{FF2B5EF4-FFF2-40B4-BE49-F238E27FC236}">
                <a16:creationId xmlns:a16="http://schemas.microsoft.com/office/drawing/2014/main" id="{EF4988E9-E3B8-4AAD-89D6-002DCA5715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57" y="26235451"/>
            <a:ext cx="607087" cy="666778"/>
          </a:xfrm>
          <a:prstGeom prst="rect">
            <a:avLst/>
          </a:prstGeom>
        </p:spPr>
      </p:pic>
      <p:sp>
        <p:nvSpPr>
          <p:cNvPr id="191" name="Rectangle 190">
            <a:extLst>
              <a:ext uri="{FF2B5EF4-FFF2-40B4-BE49-F238E27FC236}">
                <a16:creationId xmlns:a16="http://schemas.microsoft.com/office/drawing/2014/main" id="{12BE77F8-CFCA-485B-905C-AB478BFDDCF3}"/>
              </a:ext>
            </a:extLst>
          </p:cNvPr>
          <p:cNvSpPr/>
          <p:nvPr/>
        </p:nvSpPr>
        <p:spPr>
          <a:xfrm>
            <a:off x="6232427" y="28698969"/>
            <a:ext cx="851515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Energy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Power</a:t>
            </a:r>
            <a:endParaRPr lang="en-GB" sz="1199" dirty="0"/>
          </a:p>
        </p:txBody>
      </p:sp>
      <p:pic>
        <p:nvPicPr>
          <p:cNvPr id="192" name="Picture 191">
            <a:extLst>
              <a:ext uri="{FF2B5EF4-FFF2-40B4-BE49-F238E27FC236}">
                <a16:creationId xmlns:a16="http://schemas.microsoft.com/office/drawing/2014/main" id="{4FAB3C14-9233-4B24-9B51-32167855EE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363080" y="28041243"/>
            <a:ext cx="607087" cy="666778"/>
          </a:xfrm>
          <a:prstGeom prst="rect">
            <a:avLst/>
          </a:prstGeom>
        </p:spPr>
      </p:pic>
      <p:sp>
        <p:nvSpPr>
          <p:cNvPr id="193" name="Rectangle 192">
            <a:extLst>
              <a:ext uri="{FF2B5EF4-FFF2-40B4-BE49-F238E27FC236}">
                <a16:creationId xmlns:a16="http://schemas.microsoft.com/office/drawing/2014/main" id="{6551A195-C486-4547-A8CF-AE34889C5759}"/>
              </a:ext>
            </a:extLst>
          </p:cNvPr>
          <p:cNvSpPr/>
          <p:nvPr/>
        </p:nvSpPr>
        <p:spPr>
          <a:xfrm>
            <a:off x="5204258" y="25782777"/>
            <a:ext cx="776175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Food as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Fuel</a:t>
            </a:r>
            <a:endParaRPr lang="en-GB" sz="1199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DFAAA8BD-661B-4BF6-8DD2-4FA5947E8F6D}"/>
              </a:ext>
            </a:extLst>
          </p:cNvPr>
          <p:cNvSpPr/>
          <p:nvPr/>
        </p:nvSpPr>
        <p:spPr>
          <a:xfrm>
            <a:off x="3755694" y="28673347"/>
            <a:ext cx="1566454" cy="6459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Energy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Resources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&amp; Global Warming</a:t>
            </a:r>
          </a:p>
        </p:txBody>
      </p:sp>
      <p:pic>
        <p:nvPicPr>
          <p:cNvPr id="195" name="Picture 194">
            <a:extLst>
              <a:ext uri="{FF2B5EF4-FFF2-40B4-BE49-F238E27FC236}">
                <a16:creationId xmlns:a16="http://schemas.microsoft.com/office/drawing/2014/main" id="{6BF8BBDF-FFBF-416F-9B4C-CE645A1C2A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258353" y="28037301"/>
            <a:ext cx="607087" cy="666778"/>
          </a:xfrm>
          <a:prstGeom prst="rect">
            <a:avLst/>
          </a:prstGeom>
        </p:spPr>
      </p:pic>
      <p:pic>
        <p:nvPicPr>
          <p:cNvPr id="196" name="Picture 195">
            <a:extLst>
              <a:ext uri="{FF2B5EF4-FFF2-40B4-BE49-F238E27FC236}">
                <a16:creationId xmlns:a16="http://schemas.microsoft.com/office/drawing/2014/main" id="{080A1B59-5F93-4DEC-BF4B-4C98F90F35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717" y="22878696"/>
            <a:ext cx="607087" cy="666778"/>
          </a:xfrm>
          <a:prstGeom prst="rect">
            <a:avLst/>
          </a:prstGeom>
        </p:spPr>
      </p:pic>
      <p:sp>
        <p:nvSpPr>
          <p:cNvPr id="197" name="Rectangle 196">
            <a:extLst>
              <a:ext uri="{FF2B5EF4-FFF2-40B4-BE49-F238E27FC236}">
                <a16:creationId xmlns:a16="http://schemas.microsoft.com/office/drawing/2014/main" id="{1A73BC12-A6CC-4AA1-A03D-C8ABF5C44226}"/>
              </a:ext>
            </a:extLst>
          </p:cNvPr>
          <p:cNvSpPr/>
          <p:nvPr/>
        </p:nvSpPr>
        <p:spPr>
          <a:xfrm>
            <a:off x="6022918" y="25345521"/>
            <a:ext cx="1354859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Using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Electromagnets</a:t>
            </a:r>
            <a:endParaRPr lang="en-GB" sz="1199" dirty="0"/>
          </a:p>
        </p:txBody>
      </p:sp>
      <p:pic>
        <p:nvPicPr>
          <p:cNvPr id="198" name="Picture 197">
            <a:extLst>
              <a:ext uri="{FF2B5EF4-FFF2-40B4-BE49-F238E27FC236}">
                <a16:creationId xmlns:a16="http://schemas.microsoft.com/office/drawing/2014/main" id="{846D91BD-1B9D-4A8E-8E03-B95DC63EC9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396441" y="24714966"/>
            <a:ext cx="607087" cy="666778"/>
          </a:xfrm>
          <a:prstGeom prst="rect">
            <a:avLst/>
          </a:prstGeom>
        </p:spPr>
      </p:pic>
      <p:sp>
        <p:nvSpPr>
          <p:cNvPr id="199" name="Rectangle 198">
            <a:extLst>
              <a:ext uri="{FF2B5EF4-FFF2-40B4-BE49-F238E27FC236}">
                <a16:creationId xmlns:a16="http://schemas.microsoft.com/office/drawing/2014/main" id="{92C22840-C8DF-4C99-8755-69CFDB0ED013}"/>
              </a:ext>
            </a:extLst>
          </p:cNvPr>
          <p:cNvSpPr/>
          <p:nvPr/>
        </p:nvSpPr>
        <p:spPr>
          <a:xfrm>
            <a:off x="4947211" y="22435155"/>
            <a:ext cx="1354859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Investigating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Electromagnets</a:t>
            </a:r>
            <a:endParaRPr lang="en-GB" sz="1199" dirty="0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5C36916A-BE5F-4F7A-A5FA-F30C947CF62D}"/>
              </a:ext>
            </a:extLst>
          </p:cNvPr>
          <p:cNvSpPr/>
          <p:nvPr/>
        </p:nvSpPr>
        <p:spPr>
          <a:xfrm>
            <a:off x="4167271" y="25363483"/>
            <a:ext cx="840295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Magnets</a:t>
            </a:r>
            <a:endParaRPr lang="en-GB" sz="1199" dirty="0"/>
          </a:p>
        </p:txBody>
      </p:sp>
      <p:pic>
        <p:nvPicPr>
          <p:cNvPr id="201" name="Picture 200">
            <a:extLst>
              <a:ext uri="{FF2B5EF4-FFF2-40B4-BE49-F238E27FC236}">
                <a16:creationId xmlns:a16="http://schemas.microsoft.com/office/drawing/2014/main" id="{C6AF1D49-3DB0-4C5B-A2D6-171E54BE8E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291714" y="24711024"/>
            <a:ext cx="607087" cy="666778"/>
          </a:xfrm>
          <a:prstGeom prst="rect">
            <a:avLst/>
          </a:prstGeom>
        </p:spPr>
      </p:pic>
      <p:pic>
        <p:nvPicPr>
          <p:cNvPr id="208" name="Picture 207">
            <a:extLst>
              <a:ext uri="{FF2B5EF4-FFF2-40B4-BE49-F238E27FC236}">
                <a16:creationId xmlns:a16="http://schemas.microsoft.com/office/drawing/2014/main" id="{7E1D6220-E4F9-4BDB-8BA1-670B706851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8571" y="22869626"/>
            <a:ext cx="607087" cy="666778"/>
          </a:xfrm>
          <a:prstGeom prst="rect">
            <a:avLst/>
          </a:prstGeom>
        </p:spPr>
      </p:pic>
      <p:sp>
        <p:nvSpPr>
          <p:cNvPr id="209" name="Rectangle 208">
            <a:extLst>
              <a:ext uri="{FF2B5EF4-FFF2-40B4-BE49-F238E27FC236}">
                <a16:creationId xmlns:a16="http://schemas.microsoft.com/office/drawing/2014/main" id="{40A11C0F-1E86-4A8C-A7E1-3A8E0C986BCD}"/>
              </a:ext>
            </a:extLst>
          </p:cNvPr>
          <p:cNvSpPr/>
          <p:nvPr/>
        </p:nvSpPr>
        <p:spPr>
          <a:xfrm>
            <a:off x="15690850" y="22451338"/>
            <a:ext cx="620683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The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Moon</a:t>
            </a:r>
            <a:endParaRPr lang="en-GB" sz="1199" dirty="0"/>
          </a:p>
        </p:txBody>
      </p:sp>
      <p:pic>
        <p:nvPicPr>
          <p:cNvPr id="210" name="Picture 209">
            <a:extLst>
              <a:ext uri="{FF2B5EF4-FFF2-40B4-BE49-F238E27FC236}">
                <a16:creationId xmlns:a16="http://schemas.microsoft.com/office/drawing/2014/main" id="{72160693-B0A9-4470-9C2E-79E798079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1076" y="22869626"/>
            <a:ext cx="607087" cy="666778"/>
          </a:xfrm>
          <a:prstGeom prst="rect">
            <a:avLst/>
          </a:prstGeom>
        </p:spPr>
      </p:pic>
      <p:sp>
        <p:nvSpPr>
          <p:cNvPr id="211" name="Rectangle 210">
            <a:extLst>
              <a:ext uri="{FF2B5EF4-FFF2-40B4-BE49-F238E27FC236}">
                <a16:creationId xmlns:a16="http://schemas.microsoft.com/office/drawing/2014/main" id="{80272CAB-58B7-4A26-8A9E-6FF54557927B}"/>
              </a:ext>
            </a:extLst>
          </p:cNvPr>
          <p:cNvSpPr/>
          <p:nvPr/>
        </p:nvSpPr>
        <p:spPr>
          <a:xfrm>
            <a:off x="13664878" y="22443096"/>
            <a:ext cx="620683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Rock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Cycle</a:t>
            </a:r>
            <a:endParaRPr lang="en-GB" sz="1199" dirty="0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E452CF0B-2560-47EF-80EB-32E63646042D}"/>
              </a:ext>
            </a:extLst>
          </p:cNvPr>
          <p:cNvSpPr/>
          <p:nvPr/>
        </p:nvSpPr>
        <p:spPr>
          <a:xfrm>
            <a:off x="14703748" y="25310840"/>
            <a:ext cx="699229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Solar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System</a:t>
            </a:r>
            <a:endParaRPr lang="en-GB" sz="1199" dirty="0"/>
          </a:p>
        </p:txBody>
      </p:sp>
      <p:pic>
        <p:nvPicPr>
          <p:cNvPr id="213" name="Picture 212">
            <a:extLst>
              <a:ext uri="{FF2B5EF4-FFF2-40B4-BE49-F238E27FC236}">
                <a16:creationId xmlns:a16="http://schemas.microsoft.com/office/drawing/2014/main" id="{14EB029A-6636-4A20-943A-BDCB62DDF7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4734577" y="24674132"/>
            <a:ext cx="607087" cy="666778"/>
          </a:xfrm>
          <a:prstGeom prst="rect">
            <a:avLst/>
          </a:prstGeom>
        </p:spPr>
      </p:pic>
      <p:pic>
        <p:nvPicPr>
          <p:cNvPr id="214" name="Picture 213">
            <a:extLst>
              <a:ext uri="{FF2B5EF4-FFF2-40B4-BE49-F238E27FC236}">
                <a16:creationId xmlns:a16="http://schemas.microsoft.com/office/drawing/2014/main" id="{D09006B0-C68C-48AB-965E-6FD4645AC0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1248" y="22871368"/>
            <a:ext cx="607087" cy="666778"/>
          </a:xfrm>
          <a:prstGeom prst="rect">
            <a:avLst/>
          </a:prstGeom>
        </p:spPr>
      </p:pic>
      <p:sp>
        <p:nvSpPr>
          <p:cNvPr id="215" name="Rectangle 214">
            <a:extLst>
              <a:ext uri="{FF2B5EF4-FFF2-40B4-BE49-F238E27FC236}">
                <a16:creationId xmlns:a16="http://schemas.microsoft.com/office/drawing/2014/main" id="{C8E82741-972A-409E-943D-A1C81533D06B}"/>
              </a:ext>
            </a:extLst>
          </p:cNvPr>
          <p:cNvSpPr/>
          <p:nvPr/>
        </p:nvSpPr>
        <p:spPr>
          <a:xfrm>
            <a:off x="12360787" y="25338192"/>
            <a:ext cx="1204176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Plant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Reproduction</a:t>
            </a:r>
          </a:p>
        </p:txBody>
      </p:sp>
      <p:pic>
        <p:nvPicPr>
          <p:cNvPr id="216" name="Picture 215">
            <a:extLst>
              <a:ext uri="{FF2B5EF4-FFF2-40B4-BE49-F238E27FC236}">
                <a16:creationId xmlns:a16="http://schemas.microsoft.com/office/drawing/2014/main" id="{2276FF1B-5FB7-43E6-9F4E-A8B0F28604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2658972" y="24707638"/>
            <a:ext cx="607087" cy="666778"/>
          </a:xfrm>
          <a:prstGeom prst="rect">
            <a:avLst/>
          </a:prstGeom>
        </p:spPr>
      </p:pic>
      <p:sp>
        <p:nvSpPr>
          <p:cNvPr id="217" name="Rectangle 216">
            <a:extLst>
              <a:ext uri="{FF2B5EF4-FFF2-40B4-BE49-F238E27FC236}">
                <a16:creationId xmlns:a16="http://schemas.microsoft.com/office/drawing/2014/main" id="{6A348BE8-8114-42F7-AAA8-6863885632F4}"/>
              </a:ext>
            </a:extLst>
          </p:cNvPr>
          <p:cNvSpPr/>
          <p:nvPr/>
        </p:nvSpPr>
        <p:spPr>
          <a:xfrm>
            <a:off x="11327563" y="22610711"/>
            <a:ext cx="1119216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Competition</a:t>
            </a:r>
            <a:endParaRPr lang="en-GB" sz="1199" dirty="0"/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CDABBF2A-2E99-40C2-B268-E5129E2A493C}"/>
              </a:ext>
            </a:extLst>
          </p:cNvPr>
          <p:cNvSpPr/>
          <p:nvPr/>
        </p:nvSpPr>
        <p:spPr>
          <a:xfrm>
            <a:off x="10298981" y="25340405"/>
            <a:ext cx="1117614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Food Chains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&amp; Webs</a:t>
            </a:r>
            <a:endParaRPr lang="en-GB" sz="1199" dirty="0"/>
          </a:p>
        </p:txBody>
      </p:sp>
      <p:pic>
        <p:nvPicPr>
          <p:cNvPr id="219" name="Picture 218">
            <a:extLst>
              <a:ext uri="{FF2B5EF4-FFF2-40B4-BE49-F238E27FC236}">
                <a16:creationId xmlns:a16="http://schemas.microsoft.com/office/drawing/2014/main" id="{177E86C5-61AC-4BD7-820F-AF9CF98F89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554245" y="24703696"/>
            <a:ext cx="607087" cy="666778"/>
          </a:xfrm>
          <a:prstGeom prst="rect">
            <a:avLst/>
          </a:prstGeom>
        </p:spPr>
      </p:pic>
      <p:pic>
        <p:nvPicPr>
          <p:cNvPr id="220" name="Picture 219">
            <a:extLst>
              <a:ext uri="{FF2B5EF4-FFF2-40B4-BE49-F238E27FC236}">
                <a16:creationId xmlns:a16="http://schemas.microsoft.com/office/drawing/2014/main" id="{CE8BC7DA-8BC4-4EFA-906A-F193F4A9BA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2055" y="22899191"/>
            <a:ext cx="607087" cy="666778"/>
          </a:xfrm>
          <a:prstGeom prst="rect">
            <a:avLst/>
          </a:prstGeom>
        </p:spPr>
      </p:pic>
      <p:sp>
        <p:nvSpPr>
          <p:cNvPr id="221" name="Rectangle 220">
            <a:extLst>
              <a:ext uri="{FF2B5EF4-FFF2-40B4-BE49-F238E27FC236}">
                <a16:creationId xmlns:a16="http://schemas.microsoft.com/office/drawing/2014/main" id="{3086C2D3-5F24-42A5-BC36-70766B38A0FD}"/>
              </a:ext>
            </a:extLst>
          </p:cNvPr>
          <p:cNvSpPr/>
          <p:nvPr/>
        </p:nvSpPr>
        <p:spPr>
          <a:xfrm>
            <a:off x="9343836" y="22633308"/>
            <a:ext cx="721671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Gravity</a:t>
            </a:r>
            <a:endParaRPr lang="en-GB" sz="1199" dirty="0"/>
          </a:p>
        </p:txBody>
      </p:sp>
      <p:pic>
        <p:nvPicPr>
          <p:cNvPr id="222" name="Picture 221">
            <a:extLst>
              <a:ext uri="{FF2B5EF4-FFF2-40B4-BE49-F238E27FC236}">
                <a16:creationId xmlns:a16="http://schemas.microsoft.com/office/drawing/2014/main" id="{904D9B61-9B4E-4BF3-A902-DEF65C9FE3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4556" y="22899191"/>
            <a:ext cx="607087" cy="666778"/>
          </a:xfrm>
          <a:prstGeom prst="rect">
            <a:avLst/>
          </a:prstGeom>
        </p:spPr>
      </p:pic>
      <p:sp>
        <p:nvSpPr>
          <p:cNvPr id="223" name="Rectangle 222">
            <a:extLst>
              <a:ext uri="{FF2B5EF4-FFF2-40B4-BE49-F238E27FC236}">
                <a16:creationId xmlns:a16="http://schemas.microsoft.com/office/drawing/2014/main" id="{28A095BF-36A8-4157-96F0-2AF1DABC4E60}"/>
              </a:ext>
            </a:extLst>
          </p:cNvPr>
          <p:cNvSpPr/>
          <p:nvPr/>
        </p:nvSpPr>
        <p:spPr>
          <a:xfrm>
            <a:off x="6651820" y="22425771"/>
            <a:ext cx="2053767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Balanced &amp; Unbalanced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Forces</a:t>
            </a:r>
            <a:endParaRPr lang="en-GB" sz="1199" dirty="0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6786E5D0-3F96-4F54-B591-16003219A471}"/>
              </a:ext>
            </a:extLst>
          </p:cNvPr>
          <p:cNvSpPr/>
          <p:nvPr/>
        </p:nvSpPr>
        <p:spPr>
          <a:xfrm>
            <a:off x="8406412" y="25401371"/>
            <a:ext cx="670376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Speed</a:t>
            </a:r>
            <a:endParaRPr lang="en-GB" sz="1199" dirty="0"/>
          </a:p>
        </p:txBody>
      </p:sp>
      <p:pic>
        <p:nvPicPr>
          <p:cNvPr id="225" name="Picture 224">
            <a:extLst>
              <a:ext uri="{FF2B5EF4-FFF2-40B4-BE49-F238E27FC236}">
                <a16:creationId xmlns:a16="http://schemas.microsoft.com/office/drawing/2014/main" id="{4BDC769B-5360-4871-8260-4374BC6AA3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438059" y="24703697"/>
            <a:ext cx="607087" cy="666778"/>
          </a:xfrm>
          <a:prstGeom prst="rect">
            <a:avLst/>
          </a:prstGeom>
        </p:spPr>
      </p:pic>
      <p:pic>
        <p:nvPicPr>
          <p:cNvPr id="226" name="Picture 225">
            <a:extLst>
              <a:ext uri="{FF2B5EF4-FFF2-40B4-BE49-F238E27FC236}">
                <a16:creationId xmlns:a16="http://schemas.microsoft.com/office/drawing/2014/main" id="{DFB460BD-AB0F-4017-A99F-4D15E2524A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574497">
            <a:off x="1218671" y="24400172"/>
            <a:ext cx="607087" cy="666778"/>
          </a:xfrm>
          <a:prstGeom prst="rect">
            <a:avLst/>
          </a:prstGeom>
        </p:spPr>
      </p:pic>
      <p:sp>
        <p:nvSpPr>
          <p:cNvPr id="227" name="Rectangle 226">
            <a:extLst>
              <a:ext uri="{FF2B5EF4-FFF2-40B4-BE49-F238E27FC236}">
                <a16:creationId xmlns:a16="http://schemas.microsoft.com/office/drawing/2014/main" id="{8D2E8E7F-EC04-44BD-8872-991DB64D5F6C}"/>
              </a:ext>
            </a:extLst>
          </p:cNvPr>
          <p:cNvSpPr/>
          <p:nvPr/>
        </p:nvSpPr>
        <p:spPr>
          <a:xfrm>
            <a:off x="341440" y="24473705"/>
            <a:ext cx="857927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Variation</a:t>
            </a:r>
          </a:p>
        </p:txBody>
      </p:sp>
      <p:pic>
        <p:nvPicPr>
          <p:cNvPr id="228" name="Picture 227">
            <a:extLst>
              <a:ext uri="{FF2B5EF4-FFF2-40B4-BE49-F238E27FC236}">
                <a16:creationId xmlns:a16="http://schemas.microsoft.com/office/drawing/2014/main" id="{104EAFD0-AF64-46D8-BE05-40923624B1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5441">
            <a:off x="2510548" y="23260607"/>
            <a:ext cx="607087" cy="666778"/>
          </a:xfrm>
          <a:prstGeom prst="rect">
            <a:avLst/>
          </a:prstGeom>
        </p:spPr>
      </p:pic>
      <p:sp>
        <p:nvSpPr>
          <p:cNvPr id="229" name="Rectangle 228">
            <a:extLst>
              <a:ext uri="{FF2B5EF4-FFF2-40B4-BE49-F238E27FC236}">
                <a16:creationId xmlns:a16="http://schemas.microsoft.com/office/drawing/2014/main" id="{7CA0A5C0-162A-4C5A-A967-B047C552ED0D}"/>
              </a:ext>
            </a:extLst>
          </p:cNvPr>
          <p:cNvSpPr/>
          <p:nvPr/>
        </p:nvSpPr>
        <p:spPr>
          <a:xfrm>
            <a:off x="2300085" y="22796866"/>
            <a:ext cx="1204176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Human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Reproduction</a:t>
            </a:r>
            <a:endParaRPr lang="en-GB" sz="1199" dirty="0"/>
          </a:p>
        </p:txBody>
      </p:sp>
      <p:pic>
        <p:nvPicPr>
          <p:cNvPr id="230" name="Picture 229">
            <a:extLst>
              <a:ext uri="{FF2B5EF4-FFF2-40B4-BE49-F238E27FC236}">
                <a16:creationId xmlns:a16="http://schemas.microsoft.com/office/drawing/2014/main" id="{0B354032-E066-4881-9A41-D5D2C2E34B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233078">
            <a:off x="1190334" y="26440687"/>
            <a:ext cx="607087" cy="666778"/>
          </a:xfrm>
          <a:prstGeom prst="rect">
            <a:avLst/>
          </a:prstGeom>
        </p:spPr>
      </p:pic>
      <p:sp>
        <p:nvSpPr>
          <p:cNvPr id="231" name="Rectangle 230">
            <a:extLst>
              <a:ext uri="{FF2B5EF4-FFF2-40B4-BE49-F238E27FC236}">
                <a16:creationId xmlns:a16="http://schemas.microsoft.com/office/drawing/2014/main" id="{7333B802-7ABA-4C09-9B49-C7C9E2D54791}"/>
              </a:ext>
            </a:extLst>
          </p:cNvPr>
          <p:cNvSpPr/>
          <p:nvPr/>
        </p:nvSpPr>
        <p:spPr>
          <a:xfrm>
            <a:off x="179419" y="26605461"/>
            <a:ext cx="1032654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Metals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Non-Metals</a:t>
            </a:r>
            <a:endParaRPr lang="en-GB" sz="1199" dirty="0"/>
          </a:p>
        </p:txBody>
      </p:sp>
      <p:pic>
        <p:nvPicPr>
          <p:cNvPr id="232" name="Picture 231">
            <a:extLst>
              <a:ext uri="{FF2B5EF4-FFF2-40B4-BE49-F238E27FC236}">
                <a16:creationId xmlns:a16="http://schemas.microsoft.com/office/drawing/2014/main" id="{FA205C99-D8A3-4BC0-A0C1-CAFA1BB977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330319">
            <a:off x="2449432" y="27588738"/>
            <a:ext cx="607087" cy="666778"/>
          </a:xfrm>
          <a:prstGeom prst="rect">
            <a:avLst/>
          </a:prstGeom>
        </p:spPr>
      </p:pic>
      <p:sp>
        <p:nvSpPr>
          <p:cNvPr id="233" name="Rectangle 232">
            <a:extLst>
              <a:ext uri="{FF2B5EF4-FFF2-40B4-BE49-F238E27FC236}">
                <a16:creationId xmlns:a16="http://schemas.microsoft.com/office/drawing/2014/main" id="{CA11003C-4B34-4CEC-97AA-B47BDAA9A567}"/>
              </a:ext>
            </a:extLst>
          </p:cNvPr>
          <p:cNvSpPr/>
          <p:nvPr/>
        </p:nvSpPr>
        <p:spPr>
          <a:xfrm>
            <a:off x="1651447" y="28197517"/>
            <a:ext cx="1569665" cy="4614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Acids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&amp; Alkalis</a:t>
            </a:r>
            <a:endParaRPr lang="en-GB" sz="1199" dirty="0"/>
          </a:p>
        </p:txBody>
      </p:sp>
      <p:pic>
        <p:nvPicPr>
          <p:cNvPr id="234" name="Picture 233">
            <a:extLst>
              <a:ext uri="{FF2B5EF4-FFF2-40B4-BE49-F238E27FC236}">
                <a16:creationId xmlns:a16="http://schemas.microsoft.com/office/drawing/2014/main" id="{0825A006-D7CA-41D4-9D84-A2128B8DF2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574497">
            <a:off x="1207663" y="17706873"/>
            <a:ext cx="607087" cy="666778"/>
          </a:xfrm>
          <a:prstGeom prst="rect">
            <a:avLst/>
          </a:prstGeom>
        </p:spPr>
      </p:pic>
      <p:sp>
        <p:nvSpPr>
          <p:cNvPr id="235" name="Rectangle 234">
            <a:extLst>
              <a:ext uri="{FF2B5EF4-FFF2-40B4-BE49-F238E27FC236}">
                <a16:creationId xmlns:a16="http://schemas.microsoft.com/office/drawing/2014/main" id="{A58D3A5C-E033-4283-B2D0-32838F8D9A41}"/>
              </a:ext>
            </a:extLst>
          </p:cNvPr>
          <p:cNvSpPr/>
          <p:nvPr/>
        </p:nvSpPr>
        <p:spPr>
          <a:xfrm>
            <a:off x="126170" y="17624625"/>
            <a:ext cx="1000595" cy="6459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Aerobic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Anaerobic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Respiration</a:t>
            </a:r>
            <a:endParaRPr lang="en-GB" sz="1199" dirty="0"/>
          </a:p>
        </p:txBody>
      </p:sp>
      <p:pic>
        <p:nvPicPr>
          <p:cNvPr id="236" name="Picture 235">
            <a:extLst>
              <a:ext uri="{FF2B5EF4-FFF2-40B4-BE49-F238E27FC236}">
                <a16:creationId xmlns:a16="http://schemas.microsoft.com/office/drawing/2014/main" id="{92A765EA-61AA-41F7-BE61-24F1D135BB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5441">
            <a:off x="2499538" y="16567309"/>
            <a:ext cx="607087" cy="666778"/>
          </a:xfrm>
          <a:prstGeom prst="rect">
            <a:avLst/>
          </a:prstGeom>
        </p:spPr>
      </p:pic>
      <p:sp>
        <p:nvSpPr>
          <p:cNvPr id="237" name="Rectangle 236">
            <a:extLst>
              <a:ext uri="{FF2B5EF4-FFF2-40B4-BE49-F238E27FC236}">
                <a16:creationId xmlns:a16="http://schemas.microsoft.com/office/drawing/2014/main" id="{99D359D8-110A-4478-87A6-174C595C0205}"/>
              </a:ext>
            </a:extLst>
          </p:cNvPr>
          <p:cNvSpPr/>
          <p:nvPr/>
        </p:nvSpPr>
        <p:spPr>
          <a:xfrm>
            <a:off x="1742196" y="16184225"/>
            <a:ext cx="1451038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Adaptations of a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Leaf</a:t>
            </a:r>
            <a:endParaRPr lang="en-GB" sz="1199" dirty="0"/>
          </a:p>
        </p:txBody>
      </p:sp>
      <p:pic>
        <p:nvPicPr>
          <p:cNvPr id="238" name="Picture 237">
            <a:extLst>
              <a:ext uri="{FF2B5EF4-FFF2-40B4-BE49-F238E27FC236}">
                <a16:creationId xmlns:a16="http://schemas.microsoft.com/office/drawing/2014/main" id="{220B0036-FBE4-49C3-8BFC-0984253C72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233078">
            <a:off x="1179327" y="19747387"/>
            <a:ext cx="607087" cy="666778"/>
          </a:xfrm>
          <a:prstGeom prst="rect">
            <a:avLst/>
          </a:prstGeom>
        </p:spPr>
      </p:pic>
      <p:pic>
        <p:nvPicPr>
          <p:cNvPr id="240" name="Picture 239">
            <a:extLst>
              <a:ext uri="{FF2B5EF4-FFF2-40B4-BE49-F238E27FC236}">
                <a16:creationId xmlns:a16="http://schemas.microsoft.com/office/drawing/2014/main" id="{073BE18C-16F2-4BEB-922E-4412F7E27D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330319">
            <a:off x="2438424" y="20895439"/>
            <a:ext cx="607087" cy="666778"/>
          </a:xfrm>
          <a:prstGeom prst="rect">
            <a:avLst/>
          </a:prstGeom>
        </p:spPr>
      </p:pic>
      <p:pic>
        <p:nvPicPr>
          <p:cNvPr id="250" name="Picture 249">
            <a:extLst>
              <a:ext uri="{FF2B5EF4-FFF2-40B4-BE49-F238E27FC236}">
                <a16:creationId xmlns:a16="http://schemas.microsoft.com/office/drawing/2014/main" id="{AA60E0DC-CCBA-4EB0-8008-E2A9176302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1531" y="19551135"/>
            <a:ext cx="607087" cy="666778"/>
          </a:xfrm>
          <a:prstGeom prst="rect">
            <a:avLst/>
          </a:prstGeom>
        </p:spPr>
      </p:pic>
      <p:sp>
        <p:nvSpPr>
          <p:cNvPr id="251" name="Rectangle 250">
            <a:extLst>
              <a:ext uri="{FF2B5EF4-FFF2-40B4-BE49-F238E27FC236}">
                <a16:creationId xmlns:a16="http://schemas.microsoft.com/office/drawing/2014/main" id="{8AC45628-C4B9-4D5D-B764-D0AF93842D91}"/>
              </a:ext>
            </a:extLst>
          </p:cNvPr>
          <p:cNvSpPr/>
          <p:nvPr/>
        </p:nvSpPr>
        <p:spPr>
          <a:xfrm>
            <a:off x="15511911" y="19085956"/>
            <a:ext cx="944489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Series and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Parallel</a:t>
            </a:r>
            <a:endParaRPr lang="en-GB" sz="1199" dirty="0"/>
          </a:p>
        </p:txBody>
      </p:sp>
      <p:pic>
        <p:nvPicPr>
          <p:cNvPr id="252" name="Picture 251">
            <a:extLst>
              <a:ext uri="{FF2B5EF4-FFF2-40B4-BE49-F238E27FC236}">
                <a16:creationId xmlns:a16="http://schemas.microsoft.com/office/drawing/2014/main" id="{505A122A-0B07-49B0-912B-F45A567FCA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1356" y="19551135"/>
            <a:ext cx="607087" cy="666778"/>
          </a:xfrm>
          <a:prstGeom prst="rect">
            <a:avLst/>
          </a:prstGeom>
        </p:spPr>
      </p:pic>
      <p:sp>
        <p:nvSpPr>
          <p:cNvPr id="253" name="Rectangle 252">
            <a:extLst>
              <a:ext uri="{FF2B5EF4-FFF2-40B4-BE49-F238E27FC236}">
                <a16:creationId xmlns:a16="http://schemas.microsoft.com/office/drawing/2014/main" id="{9D7A9DF5-FE98-496C-9593-879E521D5098}"/>
              </a:ext>
            </a:extLst>
          </p:cNvPr>
          <p:cNvSpPr/>
          <p:nvPr/>
        </p:nvSpPr>
        <p:spPr>
          <a:xfrm>
            <a:off x="13520278" y="19077714"/>
            <a:ext cx="1130438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Investigating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Resistance</a:t>
            </a:r>
            <a:endParaRPr lang="en-GB" sz="1199" dirty="0"/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38EAABF6-71B2-4975-9152-5B008BE951C6}"/>
              </a:ext>
            </a:extLst>
          </p:cNvPr>
          <p:cNvSpPr/>
          <p:nvPr/>
        </p:nvSpPr>
        <p:spPr>
          <a:xfrm>
            <a:off x="14126450" y="21959527"/>
            <a:ext cx="1789271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Current and Potential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Difference</a:t>
            </a:r>
            <a:endParaRPr lang="en-GB" sz="1199" dirty="0"/>
          </a:p>
        </p:txBody>
      </p:sp>
      <p:pic>
        <p:nvPicPr>
          <p:cNvPr id="255" name="Picture 254">
            <a:extLst>
              <a:ext uri="{FF2B5EF4-FFF2-40B4-BE49-F238E27FC236}">
                <a16:creationId xmlns:a16="http://schemas.microsoft.com/office/drawing/2014/main" id="{5C8CBCC7-DA9A-4AFF-89C9-2C6475A242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4717538" y="21322815"/>
            <a:ext cx="607087" cy="666778"/>
          </a:xfrm>
          <a:prstGeom prst="rect">
            <a:avLst/>
          </a:prstGeom>
        </p:spPr>
      </p:pic>
      <p:pic>
        <p:nvPicPr>
          <p:cNvPr id="256" name="Picture 255">
            <a:extLst>
              <a:ext uri="{FF2B5EF4-FFF2-40B4-BE49-F238E27FC236}">
                <a16:creationId xmlns:a16="http://schemas.microsoft.com/office/drawing/2014/main" id="{1C7E780D-06E3-44A3-9729-107573500E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4208" y="19552876"/>
            <a:ext cx="607087" cy="666778"/>
          </a:xfrm>
          <a:prstGeom prst="rect">
            <a:avLst/>
          </a:prstGeom>
        </p:spPr>
      </p:pic>
      <p:sp>
        <p:nvSpPr>
          <p:cNvPr id="257" name="Rectangle 256">
            <a:extLst>
              <a:ext uri="{FF2B5EF4-FFF2-40B4-BE49-F238E27FC236}">
                <a16:creationId xmlns:a16="http://schemas.microsoft.com/office/drawing/2014/main" id="{E9E2E71A-66EC-4DB7-877D-8BC949DAB723}"/>
              </a:ext>
            </a:extLst>
          </p:cNvPr>
          <p:cNvSpPr/>
          <p:nvPr/>
        </p:nvSpPr>
        <p:spPr>
          <a:xfrm>
            <a:off x="18616439" y="21987574"/>
            <a:ext cx="1111202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Elements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Compounds</a:t>
            </a:r>
            <a:endParaRPr lang="en-GB" sz="1199" dirty="0"/>
          </a:p>
        </p:txBody>
      </p:sp>
      <p:pic>
        <p:nvPicPr>
          <p:cNvPr id="258" name="Picture 257">
            <a:extLst>
              <a:ext uri="{FF2B5EF4-FFF2-40B4-BE49-F238E27FC236}">
                <a16:creationId xmlns:a16="http://schemas.microsoft.com/office/drawing/2014/main" id="{09CC22EC-D01F-4047-8B74-C4940B4611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2641932" y="21356321"/>
            <a:ext cx="607087" cy="666778"/>
          </a:xfrm>
          <a:prstGeom prst="rect">
            <a:avLst/>
          </a:prstGeom>
        </p:spPr>
      </p:pic>
      <p:sp>
        <p:nvSpPr>
          <p:cNvPr id="259" name="Rectangle 258">
            <a:extLst>
              <a:ext uri="{FF2B5EF4-FFF2-40B4-BE49-F238E27FC236}">
                <a16:creationId xmlns:a16="http://schemas.microsoft.com/office/drawing/2014/main" id="{D580B046-8E90-41F0-A7F3-EA534FA4E49E}"/>
              </a:ext>
            </a:extLst>
          </p:cNvPr>
          <p:cNvSpPr/>
          <p:nvPr/>
        </p:nvSpPr>
        <p:spPr>
          <a:xfrm>
            <a:off x="17666673" y="19276568"/>
            <a:ext cx="838691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Polymers</a:t>
            </a:r>
            <a:endParaRPr lang="en-GB" sz="1199" dirty="0"/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4B34DFF0-CB54-4394-B8E8-87B436FB62D3}"/>
              </a:ext>
            </a:extLst>
          </p:cNvPr>
          <p:cNvSpPr/>
          <p:nvPr/>
        </p:nvSpPr>
        <p:spPr>
          <a:xfrm>
            <a:off x="16333089" y="22037057"/>
            <a:ext cx="1237838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Periodic Table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Groups</a:t>
            </a:r>
            <a:endParaRPr lang="en-GB" sz="1199" dirty="0"/>
          </a:p>
        </p:txBody>
      </p:sp>
      <p:pic>
        <p:nvPicPr>
          <p:cNvPr id="261" name="Picture 260">
            <a:extLst>
              <a:ext uri="{FF2B5EF4-FFF2-40B4-BE49-F238E27FC236}">
                <a16:creationId xmlns:a16="http://schemas.microsoft.com/office/drawing/2014/main" id="{D947675E-5C18-4D84-88AD-11E0CF3569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467755" y="21352379"/>
            <a:ext cx="607087" cy="666778"/>
          </a:xfrm>
          <a:prstGeom prst="rect">
            <a:avLst/>
          </a:prstGeom>
        </p:spPr>
      </p:pic>
      <p:pic>
        <p:nvPicPr>
          <p:cNvPr id="262" name="Picture 261">
            <a:extLst>
              <a:ext uri="{FF2B5EF4-FFF2-40B4-BE49-F238E27FC236}">
                <a16:creationId xmlns:a16="http://schemas.microsoft.com/office/drawing/2014/main" id="{271610B9-C2E1-4C03-9A7C-24B83DF23D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5015" y="19580700"/>
            <a:ext cx="607087" cy="666778"/>
          </a:xfrm>
          <a:prstGeom prst="rect">
            <a:avLst/>
          </a:prstGeom>
        </p:spPr>
      </p:pic>
      <p:sp>
        <p:nvSpPr>
          <p:cNvPr id="263" name="Rectangle 262">
            <a:extLst>
              <a:ext uri="{FF2B5EF4-FFF2-40B4-BE49-F238E27FC236}">
                <a16:creationId xmlns:a16="http://schemas.microsoft.com/office/drawing/2014/main" id="{709099B9-AC92-4DEE-BEEC-30772F2CE6D2}"/>
              </a:ext>
            </a:extLst>
          </p:cNvPr>
          <p:cNvSpPr/>
          <p:nvPr/>
        </p:nvSpPr>
        <p:spPr>
          <a:xfrm>
            <a:off x="6365330" y="21984423"/>
            <a:ext cx="716863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Work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Energy</a:t>
            </a:r>
            <a:endParaRPr lang="en-GB" sz="1199" dirty="0"/>
          </a:p>
        </p:txBody>
      </p:sp>
      <p:pic>
        <p:nvPicPr>
          <p:cNvPr id="264" name="Picture 263">
            <a:extLst>
              <a:ext uri="{FF2B5EF4-FFF2-40B4-BE49-F238E27FC236}">
                <a16:creationId xmlns:a16="http://schemas.microsoft.com/office/drawing/2014/main" id="{8EB5A007-066A-4555-8969-28A839B0A0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4838" y="19580700"/>
            <a:ext cx="607087" cy="666778"/>
          </a:xfrm>
          <a:prstGeom prst="rect">
            <a:avLst/>
          </a:prstGeom>
        </p:spPr>
      </p:pic>
      <p:sp>
        <p:nvSpPr>
          <p:cNvPr id="265" name="Rectangle 264">
            <a:extLst>
              <a:ext uri="{FF2B5EF4-FFF2-40B4-BE49-F238E27FC236}">
                <a16:creationId xmlns:a16="http://schemas.microsoft.com/office/drawing/2014/main" id="{92091765-6A8A-4ED7-9AED-EA654702D899}"/>
              </a:ext>
            </a:extLst>
          </p:cNvPr>
          <p:cNvSpPr/>
          <p:nvPr/>
        </p:nvSpPr>
        <p:spPr>
          <a:xfrm>
            <a:off x="4153829" y="21987574"/>
            <a:ext cx="808234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Heat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Transfers</a:t>
            </a:r>
            <a:endParaRPr lang="en-GB" sz="1199" dirty="0"/>
          </a:p>
        </p:txBody>
      </p:sp>
      <p:sp>
        <p:nvSpPr>
          <p:cNvPr id="266" name="Rectangle 265">
            <a:extLst>
              <a:ext uri="{FF2B5EF4-FFF2-40B4-BE49-F238E27FC236}">
                <a16:creationId xmlns:a16="http://schemas.microsoft.com/office/drawing/2014/main" id="{A9963415-1E99-4935-9D12-7A79CE678815}"/>
              </a:ext>
            </a:extLst>
          </p:cNvPr>
          <p:cNvSpPr/>
          <p:nvPr/>
        </p:nvSpPr>
        <p:spPr>
          <a:xfrm>
            <a:off x="5039444" y="19305968"/>
            <a:ext cx="1141659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Temperature</a:t>
            </a:r>
            <a:endParaRPr lang="en-GB" sz="1199" dirty="0"/>
          </a:p>
        </p:txBody>
      </p:sp>
      <p:pic>
        <p:nvPicPr>
          <p:cNvPr id="267" name="Picture 266">
            <a:extLst>
              <a:ext uri="{FF2B5EF4-FFF2-40B4-BE49-F238E27FC236}">
                <a16:creationId xmlns:a16="http://schemas.microsoft.com/office/drawing/2014/main" id="{FEF0DC13-AD93-43D0-91B4-DCD69657D9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421019" y="21352380"/>
            <a:ext cx="607087" cy="666778"/>
          </a:xfrm>
          <a:prstGeom prst="rect">
            <a:avLst/>
          </a:prstGeom>
        </p:spPr>
      </p:pic>
      <p:pic>
        <p:nvPicPr>
          <p:cNvPr id="268" name="Picture 267">
            <a:extLst>
              <a:ext uri="{FF2B5EF4-FFF2-40B4-BE49-F238E27FC236}">
                <a16:creationId xmlns:a16="http://schemas.microsoft.com/office/drawing/2014/main" id="{9FD48A12-46D2-48B2-8D7C-665C555CE3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649" y="19557985"/>
            <a:ext cx="607087" cy="666778"/>
          </a:xfrm>
          <a:prstGeom prst="rect">
            <a:avLst/>
          </a:prstGeom>
        </p:spPr>
      </p:pic>
      <p:sp>
        <p:nvSpPr>
          <p:cNvPr id="269" name="Rectangle 268">
            <a:extLst>
              <a:ext uri="{FF2B5EF4-FFF2-40B4-BE49-F238E27FC236}">
                <a16:creationId xmlns:a16="http://schemas.microsoft.com/office/drawing/2014/main" id="{AF10F636-45C2-4586-B163-3E1BE71A1BF1}"/>
              </a:ext>
            </a:extLst>
          </p:cNvPr>
          <p:cNvSpPr/>
          <p:nvPr/>
        </p:nvSpPr>
        <p:spPr>
          <a:xfrm>
            <a:off x="9225327" y="19169525"/>
            <a:ext cx="918841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Types of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Reactions</a:t>
            </a:r>
            <a:endParaRPr lang="en-GB" sz="1199" dirty="0"/>
          </a:p>
        </p:txBody>
      </p:sp>
      <p:pic>
        <p:nvPicPr>
          <p:cNvPr id="270" name="Picture 269">
            <a:extLst>
              <a:ext uri="{FF2B5EF4-FFF2-40B4-BE49-F238E27FC236}">
                <a16:creationId xmlns:a16="http://schemas.microsoft.com/office/drawing/2014/main" id="{911C827D-217D-4A27-9C85-FBA36837E3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393372" y="21361430"/>
            <a:ext cx="607087" cy="666778"/>
          </a:xfrm>
          <a:prstGeom prst="rect">
            <a:avLst/>
          </a:prstGeom>
        </p:spPr>
      </p:pic>
      <p:sp>
        <p:nvSpPr>
          <p:cNvPr id="271" name="Rectangle 270">
            <a:extLst>
              <a:ext uri="{FF2B5EF4-FFF2-40B4-BE49-F238E27FC236}">
                <a16:creationId xmlns:a16="http://schemas.microsoft.com/office/drawing/2014/main" id="{EB43F192-6365-4206-BC05-38A038169370}"/>
              </a:ext>
            </a:extLst>
          </p:cNvPr>
          <p:cNvSpPr/>
          <p:nvPr/>
        </p:nvSpPr>
        <p:spPr>
          <a:xfrm>
            <a:off x="8109044" y="21972955"/>
            <a:ext cx="1176925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Conservation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of Mass</a:t>
            </a:r>
            <a:endParaRPr lang="en-GB" sz="1199" dirty="0"/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8E415E1F-BFA1-4ADD-8C98-5ECC2A8AD638}"/>
              </a:ext>
            </a:extLst>
          </p:cNvPr>
          <p:cNvSpPr/>
          <p:nvPr/>
        </p:nvSpPr>
        <p:spPr>
          <a:xfrm>
            <a:off x="7187295" y="19170047"/>
            <a:ext cx="1167307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Exothermic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Endothermic</a:t>
            </a:r>
            <a:endParaRPr lang="en-GB" sz="1199" dirty="0"/>
          </a:p>
        </p:txBody>
      </p:sp>
      <p:pic>
        <p:nvPicPr>
          <p:cNvPr id="273" name="Picture 272">
            <a:extLst>
              <a:ext uri="{FF2B5EF4-FFF2-40B4-BE49-F238E27FC236}">
                <a16:creationId xmlns:a16="http://schemas.microsoft.com/office/drawing/2014/main" id="{0E7906D3-FB53-4522-9052-D440E0DDEA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288645" y="21357489"/>
            <a:ext cx="607087" cy="666778"/>
          </a:xfrm>
          <a:prstGeom prst="rect">
            <a:avLst/>
          </a:prstGeom>
        </p:spPr>
      </p:pic>
      <p:pic>
        <p:nvPicPr>
          <p:cNvPr id="274" name="Picture 273">
            <a:extLst>
              <a:ext uri="{FF2B5EF4-FFF2-40B4-BE49-F238E27FC236}">
                <a16:creationId xmlns:a16="http://schemas.microsoft.com/office/drawing/2014/main" id="{0EEA2056-1633-4A95-9233-9DF4A4C03B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009" y="16264533"/>
            <a:ext cx="607087" cy="666778"/>
          </a:xfrm>
          <a:prstGeom prst="rect">
            <a:avLst/>
          </a:prstGeom>
        </p:spPr>
      </p:pic>
      <p:pic>
        <p:nvPicPr>
          <p:cNvPr id="276" name="Picture 275">
            <a:extLst>
              <a:ext uri="{FF2B5EF4-FFF2-40B4-BE49-F238E27FC236}">
                <a16:creationId xmlns:a16="http://schemas.microsoft.com/office/drawing/2014/main" id="{10CEB454-9FA3-4E42-A37C-4C302650BF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426732" y="18024604"/>
            <a:ext cx="607087" cy="666778"/>
          </a:xfrm>
          <a:prstGeom prst="rect">
            <a:avLst/>
          </a:prstGeom>
        </p:spPr>
      </p:pic>
      <p:pic>
        <p:nvPicPr>
          <p:cNvPr id="279" name="Picture 278">
            <a:extLst>
              <a:ext uri="{FF2B5EF4-FFF2-40B4-BE49-F238E27FC236}">
                <a16:creationId xmlns:a16="http://schemas.microsoft.com/office/drawing/2014/main" id="{AE748817-ACCA-4B73-B250-FEACE9495F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322006" y="18020662"/>
            <a:ext cx="607087" cy="666778"/>
          </a:xfrm>
          <a:prstGeom prst="rect">
            <a:avLst/>
          </a:prstGeom>
        </p:spPr>
      </p:pic>
      <p:pic>
        <p:nvPicPr>
          <p:cNvPr id="286" name="Picture 285">
            <a:extLst>
              <a:ext uri="{FF2B5EF4-FFF2-40B4-BE49-F238E27FC236}">
                <a16:creationId xmlns:a16="http://schemas.microsoft.com/office/drawing/2014/main" id="{28D2CA97-AEE3-4E5B-A4B6-1E0B501134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8204" y="16271593"/>
            <a:ext cx="607087" cy="666778"/>
          </a:xfrm>
          <a:prstGeom prst="rect">
            <a:avLst/>
          </a:prstGeom>
        </p:spPr>
      </p:pic>
      <p:pic>
        <p:nvPicPr>
          <p:cNvPr id="288" name="Picture 287">
            <a:extLst>
              <a:ext uri="{FF2B5EF4-FFF2-40B4-BE49-F238E27FC236}">
                <a16:creationId xmlns:a16="http://schemas.microsoft.com/office/drawing/2014/main" id="{BC569C8B-7A2E-49B6-B09F-F5A9107955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8875927" y="18031664"/>
            <a:ext cx="607087" cy="666778"/>
          </a:xfrm>
          <a:prstGeom prst="rect">
            <a:avLst/>
          </a:prstGeom>
        </p:spPr>
      </p:pic>
      <p:pic>
        <p:nvPicPr>
          <p:cNvPr id="291" name="Picture 290">
            <a:extLst>
              <a:ext uri="{FF2B5EF4-FFF2-40B4-BE49-F238E27FC236}">
                <a16:creationId xmlns:a16="http://schemas.microsoft.com/office/drawing/2014/main" id="{DA41A291-09A9-44F1-9D40-2FA683998C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678600" y="18027722"/>
            <a:ext cx="607087" cy="666778"/>
          </a:xfrm>
          <a:prstGeom prst="rect">
            <a:avLst/>
          </a:prstGeom>
        </p:spPr>
      </p:pic>
      <p:sp>
        <p:nvSpPr>
          <p:cNvPr id="293" name="Rectangle 292">
            <a:extLst>
              <a:ext uri="{FF2B5EF4-FFF2-40B4-BE49-F238E27FC236}">
                <a16:creationId xmlns:a16="http://schemas.microsoft.com/office/drawing/2014/main" id="{93D99D21-2520-4180-B971-1825BE875F08}"/>
              </a:ext>
            </a:extLst>
          </p:cNvPr>
          <p:cNvSpPr/>
          <p:nvPr/>
        </p:nvSpPr>
        <p:spPr>
          <a:xfrm>
            <a:off x="6334071" y="18681423"/>
            <a:ext cx="779380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Pressure</a:t>
            </a:r>
            <a:endParaRPr lang="en-GB" sz="1199" dirty="0"/>
          </a:p>
        </p:txBody>
      </p:sp>
      <p:sp>
        <p:nvSpPr>
          <p:cNvPr id="295" name="Rectangle 294">
            <a:extLst>
              <a:ext uri="{FF2B5EF4-FFF2-40B4-BE49-F238E27FC236}">
                <a16:creationId xmlns:a16="http://schemas.microsoft.com/office/drawing/2014/main" id="{AB5315B3-80EF-43AF-A808-411A0ADA5778}"/>
              </a:ext>
            </a:extLst>
          </p:cNvPr>
          <p:cNvSpPr/>
          <p:nvPr/>
        </p:nvSpPr>
        <p:spPr>
          <a:xfrm>
            <a:off x="3849141" y="18666106"/>
            <a:ext cx="1646606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Balanced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Unbalanced Forces</a:t>
            </a:r>
            <a:endParaRPr lang="en-GB" sz="1199" dirty="0"/>
          </a:p>
        </p:txBody>
      </p:sp>
      <p:sp>
        <p:nvSpPr>
          <p:cNvPr id="296" name="Rectangle 295">
            <a:extLst>
              <a:ext uri="{FF2B5EF4-FFF2-40B4-BE49-F238E27FC236}">
                <a16:creationId xmlns:a16="http://schemas.microsoft.com/office/drawing/2014/main" id="{BF437729-F739-470B-B61A-3EF5F2FEA70E}"/>
              </a:ext>
            </a:extLst>
          </p:cNvPr>
          <p:cNvSpPr/>
          <p:nvPr/>
        </p:nvSpPr>
        <p:spPr>
          <a:xfrm>
            <a:off x="5093541" y="15841214"/>
            <a:ext cx="1130438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Investigating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Springs</a:t>
            </a:r>
            <a:endParaRPr lang="en-GB" sz="1199" dirty="0"/>
          </a:p>
        </p:txBody>
      </p:sp>
      <p:pic>
        <p:nvPicPr>
          <p:cNvPr id="298" name="Picture 297">
            <a:extLst>
              <a:ext uri="{FF2B5EF4-FFF2-40B4-BE49-F238E27FC236}">
                <a16:creationId xmlns:a16="http://schemas.microsoft.com/office/drawing/2014/main" id="{92DBEF2C-1D90-44F1-B9AC-2A3B752B58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1367" y="13000463"/>
            <a:ext cx="607087" cy="666778"/>
          </a:xfrm>
          <a:prstGeom prst="rect">
            <a:avLst/>
          </a:prstGeom>
        </p:spPr>
      </p:pic>
      <p:sp>
        <p:nvSpPr>
          <p:cNvPr id="299" name="Rectangle 298">
            <a:extLst>
              <a:ext uri="{FF2B5EF4-FFF2-40B4-BE49-F238E27FC236}">
                <a16:creationId xmlns:a16="http://schemas.microsoft.com/office/drawing/2014/main" id="{1C1F74C4-23DF-4015-8EC2-AD9B4249F991}"/>
              </a:ext>
            </a:extLst>
          </p:cNvPr>
          <p:cNvSpPr/>
          <p:nvPr/>
        </p:nvSpPr>
        <p:spPr>
          <a:xfrm>
            <a:off x="15490336" y="12535285"/>
            <a:ext cx="1167306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Exothermic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Endothermic</a:t>
            </a:r>
            <a:endParaRPr lang="en-GB" sz="1199" dirty="0"/>
          </a:p>
        </p:txBody>
      </p:sp>
      <p:pic>
        <p:nvPicPr>
          <p:cNvPr id="300" name="Picture 299">
            <a:extLst>
              <a:ext uri="{FF2B5EF4-FFF2-40B4-BE49-F238E27FC236}">
                <a16:creationId xmlns:a16="http://schemas.microsoft.com/office/drawing/2014/main" id="{52796373-AD35-4F52-8D1C-85C9EF3757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1755" y="13000463"/>
            <a:ext cx="607087" cy="666778"/>
          </a:xfrm>
          <a:prstGeom prst="rect">
            <a:avLst/>
          </a:prstGeom>
        </p:spPr>
      </p:pic>
      <p:sp>
        <p:nvSpPr>
          <p:cNvPr id="301" name="Rectangle 300">
            <a:extLst>
              <a:ext uri="{FF2B5EF4-FFF2-40B4-BE49-F238E27FC236}">
                <a16:creationId xmlns:a16="http://schemas.microsoft.com/office/drawing/2014/main" id="{AFF9B385-82DE-4A64-B927-8D3A04D79AB6}"/>
              </a:ext>
            </a:extLst>
          </p:cNvPr>
          <p:cNvSpPr/>
          <p:nvPr/>
        </p:nvSpPr>
        <p:spPr>
          <a:xfrm>
            <a:off x="13711244" y="12527043"/>
            <a:ext cx="529312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Fuel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Cells</a:t>
            </a:r>
            <a:endParaRPr lang="en-GB" sz="1199" dirty="0"/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4D132294-B1B8-4C11-BFBC-68CD47D772A0}"/>
              </a:ext>
            </a:extLst>
          </p:cNvPr>
          <p:cNvSpPr/>
          <p:nvPr/>
        </p:nvSpPr>
        <p:spPr>
          <a:xfrm>
            <a:off x="14406243" y="15347448"/>
            <a:ext cx="1409360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Reaction Profiles</a:t>
            </a:r>
            <a:endParaRPr lang="en-GB" sz="1199" dirty="0"/>
          </a:p>
        </p:txBody>
      </p:sp>
      <p:pic>
        <p:nvPicPr>
          <p:cNvPr id="303" name="Picture 302">
            <a:extLst>
              <a:ext uri="{FF2B5EF4-FFF2-40B4-BE49-F238E27FC236}">
                <a16:creationId xmlns:a16="http://schemas.microsoft.com/office/drawing/2014/main" id="{5B069503-F099-40BC-903A-DD3496D569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4807372" y="14710740"/>
            <a:ext cx="607087" cy="666778"/>
          </a:xfrm>
          <a:prstGeom prst="rect">
            <a:avLst/>
          </a:prstGeom>
        </p:spPr>
      </p:pic>
      <p:pic>
        <p:nvPicPr>
          <p:cNvPr id="304" name="Picture 303">
            <a:extLst>
              <a:ext uri="{FF2B5EF4-FFF2-40B4-BE49-F238E27FC236}">
                <a16:creationId xmlns:a16="http://schemas.microsoft.com/office/drawing/2014/main" id="{3ED2A4EC-78F8-43BB-A36D-36AD29DEB3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032" y="9015510"/>
            <a:ext cx="93676" cy="102886"/>
          </a:xfrm>
          <a:prstGeom prst="rect">
            <a:avLst/>
          </a:prstGeom>
        </p:spPr>
      </p:pic>
      <p:pic>
        <p:nvPicPr>
          <p:cNvPr id="306" name="Picture 305">
            <a:extLst>
              <a:ext uri="{FF2B5EF4-FFF2-40B4-BE49-F238E27FC236}">
                <a16:creationId xmlns:a16="http://schemas.microsoft.com/office/drawing/2014/main" id="{DF6EB8FD-86AD-4BEE-A46F-A6CEA6043C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2731767" y="14720802"/>
            <a:ext cx="607087" cy="666778"/>
          </a:xfrm>
          <a:prstGeom prst="rect">
            <a:avLst/>
          </a:prstGeom>
        </p:spPr>
      </p:pic>
      <p:pic>
        <p:nvPicPr>
          <p:cNvPr id="309" name="Picture 308">
            <a:extLst>
              <a:ext uri="{FF2B5EF4-FFF2-40B4-BE49-F238E27FC236}">
                <a16:creationId xmlns:a16="http://schemas.microsoft.com/office/drawing/2014/main" id="{FEDAAECE-0A93-47B5-AA1A-A065BA56BB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486364" y="14716860"/>
            <a:ext cx="607087" cy="666778"/>
          </a:xfrm>
          <a:prstGeom prst="rect">
            <a:avLst/>
          </a:prstGeom>
        </p:spPr>
      </p:pic>
      <p:pic>
        <p:nvPicPr>
          <p:cNvPr id="310" name="Picture 309">
            <a:extLst>
              <a:ext uri="{FF2B5EF4-FFF2-40B4-BE49-F238E27FC236}">
                <a16:creationId xmlns:a16="http://schemas.microsoft.com/office/drawing/2014/main" id="{B09FFFF8-B22D-4A87-9D40-D928EDD707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4850" y="13030030"/>
            <a:ext cx="607087" cy="666778"/>
          </a:xfrm>
          <a:prstGeom prst="rect">
            <a:avLst/>
          </a:prstGeom>
        </p:spPr>
      </p:pic>
      <p:sp>
        <p:nvSpPr>
          <p:cNvPr id="311" name="Rectangle 310">
            <a:extLst>
              <a:ext uri="{FF2B5EF4-FFF2-40B4-BE49-F238E27FC236}">
                <a16:creationId xmlns:a16="http://schemas.microsoft.com/office/drawing/2014/main" id="{65B49866-F717-44B3-9835-8320778AA7F7}"/>
              </a:ext>
            </a:extLst>
          </p:cNvPr>
          <p:cNvSpPr/>
          <p:nvPr/>
        </p:nvSpPr>
        <p:spPr>
          <a:xfrm>
            <a:off x="9116873" y="12564851"/>
            <a:ext cx="1321195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Modern &amp; Early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Atmosphere</a:t>
            </a:r>
            <a:endParaRPr lang="en-GB" sz="1199" dirty="0"/>
          </a:p>
        </p:txBody>
      </p:sp>
      <p:pic>
        <p:nvPicPr>
          <p:cNvPr id="312" name="Picture 311">
            <a:extLst>
              <a:ext uri="{FF2B5EF4-FFF2-40B4-BE49-F238E27FC236}">
                <a16:creationId xmlns:a16="http://schemas.microsoft.com/office/drawing/2014/main" id="{A4F45996-56DD-4D97-B5B3-77EE267D5C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0984" y="13030030"/>
            <a:ext cx="607087" cy="666778"/>
          </a:xfrm>
          <a:prstGeom prst="rect">
            <a:avLst/>
          </a:prstGeom>
        </p:spPr>
      </p:pic>
      <p:sp>
        <p:nvSpPr>
          <p:cNvPr id="313" name="Rectangle 312">
            <a:extLst>
              <a:ext uri="{FF2B5EF4-FFF2-40B4-BE49-F238E27FC236}">
                <a16:creationId xmlns:a16="http://schemas.microsoft.com/office/drawing/2014/main" id="{828BD16E-02B7-4744-A08F-DCEF578A771A}"/>
              </a:ext>
            </a:extLst>
          </p:cNvPr>
          <p:cNvSpPr/>
          <p:nvPr/>
        </p:nvSpPr>
        <p:spPr>
          <a:xfrm>
            <a:off x="7372572" y="12556609"/>
            <a:ext cx="845103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Global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Dimming</a:t>
            </a:r>
            <a:endParaRPr lang="en-GB" sz="1199" dirty="0"/>
          </a:p>
        </p:txBody>
      </p:sp>
      <p:sp>
        <p:nvSpPr>
          <p:cNvPr id="314" name="Rectangle 313">
            <a:extLst>
              <a:ext uri="{FF2B5EF4-FFF2-40B4-BE49-F238E27FC236}">
                <a16:creationId xmlns:a16="http://schemas.microsoft.com/office/drawing/2014/main" id="{E78EA70D-ED21-4CDF-8721-E1D1FA10EC5B}"/>
              </a:ext>
            </a:extLst>
          </p:cNvPr>
          <p:cNvSpPr/>
          <p:nvPr/>
        </p:nvSpPr>
        <p:spPr>
          <a:xfrm>
            <a:off x="8393452" y="15353568"/>
            <a:ext cx="841897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Carbon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Footprint</a:t>
            </a:r>
            <a:endParaRPr lang="en-GB" sz="1199" dirty="0"/>
          </a:p>
        </p:txBody>
      </p:sp>
      <p:pic>
        <p:nvPicPr>
          <p:cNvPr id="315" name="Picture 314">
            <a:extLst>
              <a:ext uri="{FF2B5EF4-FFF2-40B4-BE49-F238E27FC236}">
                <a16:creationId xmlns:a16="http://schemas.microsoft.com/office/drawing/2014/main" id="{8CA5E481-AFBE-4FB2-92C6-D9DB223998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10854" y="14716861"/>
            <a:ext cx="607087" cy="666778"/>
          </a:xfrm>
          <a:prstGeom prst="rect">
            <a:avLst/>
          </a:prstGeom>
        </p:spPr>
      </p:pic>
      <p:pic>
        <p:nvPicPr>
          <p:cNvPr id="316" name="Picture 315">
            <a:extLst>
              <a:ext uri="{FF2B5EF4-FFF2-40B4-BE49-F238E27FC236}">
                <a16:creationId xmlns:a16="http://schemas.microsoft.com/office/drawing/2014/main" id="{B99B1763-BD08-4FDE-9EAF-BCFC38D278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484" y="13007315"/>
            <a:ext cx="607087" cy="666778"/>
          </a:xfrm>
          <a:prstGeom prst="rect">
            <a:avLst/>
          </a:prstGeom>
        </p:spPr>
      </p:pic>
      <p:sp>
        <p:nvSpPr>
          <p:cNvPr id="317" name="Rectangle 316">
            <a:extLst>
              <a:ext uri="{FF2B5EF4-FFF2-40B4-BE49-F238E27FC236}">
                <a16:creationId xmlns:a16="http://schemas.microsoft.com/office/drawing/2014/main" id="{992912A8-2BB1-4791-8670-C8EFD2FE99E2}"/>
              </a:ext>
            </a:extLst>
          </p:cNvPr>
          <p:cNvSpPr/>
          <p:nvPr/>
        </p:nvSpPr>
        <p:spPr>
          <a:xfrm>
            <a:off x="6194640" y="15356465"/>
            <a:ext cx="1184941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Distribution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Of Organisms</a:t>
            </a:r>
            <a:endParaRPr lang="en-GB" sz="1199" dirty="0"/>
          </a:p>
        </p:txBody>
      </p:sp>
      <p:pic>
        <p:nvPicPr>
          <p:cNvPr id="318" name="Picture 317">
            <a:extLst>
              <a:ext uri="{FF2B5EF4-FFF2-40B4-BE49-F238E27FC236}">
                <a16:creationId xmlns:a16="http://schemas.microsoft.com/office/drawing/2014/main" id="{B982148C-B4B6-4C69-973E-606A1E5960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483206" y="14725910"/>
            <a:ext cx="607087" cy="666778"/>
          </a:xfrm>
          <a:prstGeom prst="rect">
            <a:avLst/>
          </a:prstGeom>
        </p:spPr>
      </p:pic>
      <p:sp>
        <p:nvSpPr>
          <p:cNvPr id="319" name="Rectangle 318">
            <a:extLst>
              <a:ext uri="{FF2B5EF4-FFF2-40B4-BE49-F238E27FC236}">
                <a16:creationId xmlns:a16="http://schemas.microsoft.com/office/drawing/2014/main" id="{8BC76C82-0261-46A2-9942-54C57CAC42A3}"/>
              </a:ext>
            </a:extLst>
          </p:cNvPr>
          <p:cNvSpPr/>
          <p:nvPr/>
        </p:nvSpPr>
        <p:spPr>
          <a:xfrm>
            <a:off x="5098444" y="12699995"/>
            <a:ext cx="1239442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Carbon Cycle</a:t>
            </a:r>
            <a:endParaRPr lang="en-GB" sz="1199" dirty="0"/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DFD04EAA-A49F-4BF0-A8CB-F73AEBE320BB}"/>
              </a:ext>
            </a:extLst>
          </p:cNvPr>
          <p:cNvSpPr/>
          <p:nvPr/>
        </p:nvSpPr>
        <p:spPr>
          <a:xfrm>
            <a:off x="4026238" y="15358677"/>
            <a:ext cx="1311578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Biodiversity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Human Impact</a:t>
            </a:r>
            <a:endParaRPr lang="en-GB" sz="1199" dirty="0"/>
          </a:p>
        </p:txBody>
      </p:sp>
      <p:pic>
        <p:nvPicPr>
          <p:cNvPr id="321" name="Picture 320">
            <a:extLst>
              <a:ext uri="{FF2B5EF4-FFF2-40B4-BE49-F238E27FC236}">
                <a16:creationId xmlns:a16="http://schemas.microsoft.com/office/drawing/2014/main" id="{3C6B403E-03CB-48DE-8673-5827369BC5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378480" y="14721968"/>
            <a:ext cx="607087" cy="666778"/>
          </a:xfrm>
          <a:prstGeom prst="rect">
            <a:avLst/>
          </a:prstGeom>
        </p:spPr>
      </p:pic>
      <p:pic>
        <p:nvPicPr>
          <p:cNvPr id="322" name="Picture 321">
            <a:extLst>
              <a:ext uri="{FF2B5EF4-FFF2-40B4-BE49-F238E27FC236}">
                <a16:creationId xmlns:a16="http://schemas.microsoft.com/office/drawing/2014/main" id="{BF83D066-A95C-4F33-AD68-725CE5C8AB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4486" y="13017466"/>
            <a:ext cx="607087" cy="666778"/>
          </a:xfrm>
          <a:prstGeom prst="rect">
            <a:avLst/>
          </a:prstGeom>
        </p:spPr>
      </p:pic>
      <p:pic>
        <p:nvPicPr>
          <p:cNvPr id="324" name="Picture 323">
            <a:extLst>
              <a:ext uri="{FF2B5EF4-FFF2-40B4-BE49-F238E27FC236}">
                <a16:creationId xmlns:a16="http://schemas.microsoft.com/office/drawing/2014/main" id="{B92488C2-DD4B-4606-BE1A-EB74EA9DCD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8982211" y="14736063"/>
            <a:ext cx="607087" cy="666778"/>
          </a:xfrm>
          <a:prstGeom prst="rect">
            <a:avLst/>
          </a:prstGeom>
        </p:spPr>
      </p:pic>
      <p:pic>
        <p:nvPicPr>
          <p:cNvPr id="327" name="Picture 326">
            <a:extLst>
              <a:ext uri="{FF2B5EF4-FFF2-40B4-BE49-F238E27FC236}">
                <a16:creationId xmlns:a16="http://schemas.microsoft.com/office/drawing/2014/main" id="{CEEBF5F5-B04C-46DF-BD53-F8D74B4FEF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736808" y="14732121"/>
            <a:ext cx="607087" cy="666778"/>
          </a:xfrm>
          <a:prstGeom prst="rect">
            <a:avLst/>
          </a:prstGeom>
        </p:spPr>
      </p:pic>
      <p:pic>
        <p:nvPicPr>
          <p:cNvPr id="328" name="Picture 327">
            <a:extLst>
              <a:ext uri="{FF2B5EF4-FFF2-40B4-BE49-F238E27FC236}">
                <a16:creationId xmlns:a16="http://schemas.microsoft.com/office/drawing/2014/main" id="{51BE106D-E3AA-4F52-BD23-48F2ADE15E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18699" y="9611009"/>
            <a:ext cx="607087" cy="666778"/>
          </a:xfrm>
          <a:prstGeom prst="rect">
            <a:avLst/>
          </a:prstGeom>
        </p:spPr>
      </p:pic>
      <p:sp>
        <p:nvSpPr>
          <p:cNvPr id="329" name="Rectangle 328">
            <a:extLst>
              <a:ext uri="{FF2B5EF4-FFF2-40B4-BE49-F238E27FC236}">
                <a16:creationId xmlns:a16="http://schemas.microsoft.com/office/drawing/2014/main" id="{40D06506-C845-44CC-98F6-A1F1F49781DC}"/>
              </a:ext>
            </a:extLst>
          </p:cNvPr>
          <p:cNvSpPr/>
          <p:nvPr/>
        </p:nvSpPr>
        <p:spPr>
          <a:xfrm>
            <a:off x="15601791" y="9176309"/>
            <a:ext cx="1039067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Medicines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&amp; Vaccines</a:t>
            </a:r>
            <a:endParaRPr lang="en-GB" sz="1199" dirty="0"/>
          </a:p>
        </p:txBody>
      </p:sp>
      <p:pic>
        <p:nvPicPr>
          <p:cNvPr id="330" name="Picture 329">
            <a:extLst>
              <a:ext uri="{FF2B5EF4-FFF2-40B4-BE49-F238E27FC236}">
                <a16:creationId xmlns:a16="http://schemas.microsoft.com/office/drawing/2014/main" id="{CB8BB30F-182C-476F-A8F6-628EA0A66D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7267" y="9611009"/>
            <a:ext cx="607087" cy="666778"/>
          </a:xfrm>
          <a:prstGeom prst="rect">
            <a:avLst/>
          </a:prstGeom>
        </p:spPr>
      </p:pic>
      <p:sp>
        <p:nvSpPr>
          <p:cNvPr id="331" name="Rectangle 330">
            <a:extLst>
              <a:ext uri="{FF2B5EF4-FFF2-40B4-BE49-F238E27FC236}">
                <a16:creationId xmlns:a16="http://schemas.microsoft.com/office/drawing/2014/main" id="{90BFA0F0-C4E5-43CD-9251-171E10E31571}"/>
              </a:ext>
            </a:extLst>
          </p:cNvPr>
          <p:cNvSpPr/>
          <p:nvPr/>
        </p:nvSpPr>
        <p:spPr>
          <a:xfrm>
            <a:off x="13070035" y="8970814"/>
            <a:ext cx="1713931" cy="6459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Communicable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Non-Communicable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Diseases</a:t>
            </a:r>
            <a:endParaRPr lang="en-GB" sz="1199" dirty="0"/>
          </a:p>
        </p:txBody>
      </p:sp>
      <p:sp>
        <p:nvSpPr>
          <p:cNvPr id="332" name="Rectangle 331">
            <a:extLst>
              <a:ext uri="{FF2B5EF4-FFF2-40B4-BE49-F238E27FC236}">
                <a16:creationId xmlns:a16="http://schemas.microsoft.com/office/drawing/2014/main" id="{E674CC37-C90B-4716-B3B3-1977433349A2}"/>
              </a:ext>
            </a:extLst>
          </p:cNvPr>
          <p:cNvSpPr/>
          <p:nvPr/>
        </p:nvSpPr>
        <p:spPr>
          <a:xfrm>
            <a:off x="14617450" y="11960783"/>
            <a:ext cx="896399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Body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Defences</a:t>
            </a:r>
            <a:endParaRPr lang="en-GB" sz="1199" dirty="0"/>
          </a:p>
        </p:txBody>
      </p:sp>
      <p:pic>
        <p:nvPicPr>
          <p:cNvPr id="333" name="Picture 332">
            <a:extLst>
              <a:ext uri="{FF2B5EF4-FFF2-40B4-BE49-F238E27FC236}">
                <a16:creationId xmlns:a16="http://schemas.microsoft.com/office/drawing/2014/main" id="{80FE987D-D2DF-4BCD-BF17-FB4DD0C070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4762104" y="11324074"/>
            <a:ext cx="607087" cy="666778"/>
          </a:xfrm>
          <a:prstGeom prst="rect">
            <a:avLst/>
          </a:prstGeom>
        </p:spPr>
      </p:pic>
      <p:pic>
        <p:nvPicPr>
          <p:cNvPr id="334" name="Picture 333">
            <a:extLst>
              <a:ext uri="{FF2B5EF4-FFF2-40B4-BE49-F238E27FC236}">
                <a16:creationId xmlns:a16="http://schemas.microsoft.com/office/drawing/2014/main" id="{6BC22CC6-9D70-4FAB-9378-0A238586C2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2476" y="9612750"/>
            <a:ext cx="607087" cy="666778"/>
          </a:xfrm>
          <a:prstGeom prst="rect">
            <a:avLst/>
          </a:prstGeom>
        </p:spPr>
      </p:pic>
      <p:sp>
        <p:nvSpPr>
          <p:cNvPr id="335" name="Rectangle 334">
            <a:extLst>
              <a:ext uri="{FF2B5EF4-FFF2-40B4-BE49-F238E27FC236}">
                <a16:creationId xmlns:a16="http://schemas.microsoft.com/office/drawing/2014/main" id="{CA30EC30-7CEC-4401-86D4-8FEAD8ED8A57}"/>
              </a:ext>
            </a:extLst>
          </p:cNvPr>
          <p:cNvSpPr/>
          <p:nvPr/>
        </p:nvSpPr>
        <p:spPr>
          <a:xfrm>
            <a:off x="12537025" y="11988135"/>
            <a:ext cx="1091966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Electricity at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Home</a:t>
            </a:r>
            <a:endParaRPr lang="en-GB" sz="1199" dirty="0"/>
          </a:p>
        </p:txBody>
      </p:sp>
      <p:pic>
        <p:nvPicPr>
          <p:cNvPr id="336" name="Picture 335">
            <a:extLst>
              <a:ext uri="{FF2B5EF4-FFF2-40B4-BE49-F238E27FC236}">
                <a16:creationId xmlns:a16="http://schemas.microsoft.com/office/drawing/2014/main" id="{E59997EA-7091-4D57-B55B-13DB9908BF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2779099" y="11357582"/>
            <a:ext cx="607087" cy="666778"/>
          </a:xfrm>
          <a:prstGeom prst="rect">
            <a:avLst/>
          </a:prstGeom>
        </p:spPr>
      </p:pic>
      <p:sp>
        <p:nvSpPr>
          <p:cNvPr id="337" name="Rectangle 336">
            <a:extLst>
              <a:ext uri="{FF2B5EF4-FFF2-40B4-BE49-F238E27FC236}">
                <a16:creationId xmlns:a16="http://schemas.microsoft.com/office/drawing/2014/main" id="{9068D8D2-1CA3-4C3A-86AE-7F20D3925007}"/>
              </a:ext>
            </a:extLst>
          </p:cNvPr>
          <p:cNvSpPr/>
          <p:nvPr/>
        </p:nvSpPr>
        <p:spPr>
          <a:xfrm>
            <a:off x="11227395" y="9156464"/>
            <a:ext cx="1305165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Series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Parallel Circuits</a:t>
            </a:r>
            <a:endParaRPr lang="en-GB" sz="1199" dirty="0"/>
          </a:p>
        </p:txBody>
      </p:sp>
      <p:sp>
        <p:nvSpPr>
          <p:cNvPr id="338" name="Rectangle 337">
            <a:extLst>
              <a:ext uri="{FF2B5EF4-FFF2-40B4-BE49-F238E27FC236}">
                <a16:creationId xmlns:a16="http://schemas.microsoft.com/office/drawing/2014/main" id="{51200451-84A2-41DC-9D60-A02562A1E52C}"/>
              </a:ext>
            </a:extLst>
          </p:cNvPr>
          <p:cNvSpPr/>
          <p:nvPr/>
        </p:nvSpPr>
        <p:spPr>
          <a:xfrm>
            <a:off x="10369514" y="12020309"/>
            <a:ext cx="976550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Current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Resistance</a:t>
            </a:r>
            <a:endParaRPr lang="en-GB" sz="1199" dirty="0"/>
          </a:p>
        </p:txBody>
      </p:sp>
      <p:pic>
        <p:nvPicPr>
          <p:cNvPr id="339" name="Picture 338">
            <a:extLst>
              <a:ext uri="{FF2B5EF4-FFF2-40B4-BE49-F238E27FC236}">
                <a16:creationId xmlns:a16="http://schemas.microsoft.com/office/drawing/2014/main" id="{2CE3EF84-C34F-4AA0-8504-67D4B455DA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674372" y="11353640"/>
            <a:ext cx="607087" cy="666778"/>
          </a:xfrm>
          <a:prstGeom prst="rect">
            <a:avLst/>
          </a:prstGeom>
        </p:spPr>
      </p:pic>
      <p:pic>
        <p:nvPicPr>
          <p:cNvPr id="346" name="Picture 345">
            <a:extLst>
              <a:ext uri="{FF2B5EF4-FFF2-40B4-BE49-F238E27FC236}">
                <a16:creationId xmlns:a16="http://schemas.microsoft.com/office/drawing/2014/main" id="{9908E776-8B28-4A50-B655-96A501918A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7089" y="6356447"/>
            <a:ext cx="607087" cy="666778"/>
          </a:xfrm>
          <a:prstGeom prst="rect">
            <a:avLst/>
          </a:prstGeom>
        </p:spPr>
      </p:pic>
      <p:pic>
        <p:nvPicPr>
          <p:cNvPr id="348" name="Picture 347">
            <a:extLst>
              <a:ext uri="{FF2B5EF4-FFF2-40B4-BE49-F238E27FC236}">
                <a16:creationId xmlns:a16="http://schemas.microsoft.com/office/drawing/2014/main" id="{0A86DD6F-ACC4-4E9F-9DC6-C23309884A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9102" y="6356447"/>
            <a:ext cx="607087" cy="666778"/>
          </a:xfrm>
          <a:prstGeom prst="rect">
            <a:avLst/>
          </a:prstGeom>
        </p:spPr>
      </p:pic>
      <p:pic>
        <p:nvPicPr>
          <p:cNvPr id="351" name="Picture 350">
            <a:extLst>
              <a:ext uri="{FF2B5EF4-FFF2-40B4-BE49-F238E27FC236}">
                <a16:creationId xmlns:a16="http://schemas.microsoft.com/office/drawing/2014/main" id="{0CADC5A8-FA06-440C-99E2-2D8DF0EA23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696893" y="7917112"/>
            <a:ext cx="607087" cy="666778"/>
          </a:xfrm>
          <a:prstGeom prst="rect">
            <a:avLst/>
          </a:prstGeom>
        </p:spPr>
      </p:pic>
      <p:pic>
        <p:nvPicPr>
          <p:cNvPr id="364" name="Picture 363">
            <a:extLst>
              <a:ext uri="{FF2B5EF4-FFF2-40B4-BE49-F238E27FC236}">
                <a16:creationId xmlns:a16="http://schemas.microsoft.com/office/drawing/2014/main" id="{8412794E-C50D-41B1-BFB9-946E5DF77C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646" y="6363297"/>
            <a:ext cx="607087" cy="666778"/>
          </a:xfrm>
          <a:prstGeom prst="rect">
            <a:avLst/>
          </a:prstGeom>
        </p:spPr>
      </p:pic>
      <p:sp>
        <p:nvSpPr>
          <p:cNvPr id="365" name="Rectangle 364">
            <a:extLst>
              <a:ext uri="{FF2B5EF4-FFF2-40B4-BE49-F238E27FC236}">
                <a16:creationId xmlns:a16="http://schemas.microsoft.com/office/drawing/2014/main" id="{B425E0AC-7B88-490D-8E98-99542F84B317}"/>
              </a:ext>
            </a:extLst>
          </p:cNvPr>
          <p:cNvSpPr/>
          <p:nvPr/>
        </p:nvSpPr>
        <p:spPr>
          <a:xfrm>
            <a:off x="2140323" y="8411636"/>
            <a:ext cx="1032654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DNA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Inheritance</a:t>
            </a:r>
            <a:endParaRPr lang="en-GB" sz="1199" dirty="0"/>
          </a:p>
        </p:txBody>
      </p:sp>
      <p:pic>
        <p:nvPicPr>
          <p:cNvPr id="366" name="Picture 365">
            <a:extLst>
              <a:ext uri="{FF2B5EF4-FFF2-40B4-BE49-F238E27FC236}">
                <a16:creationId xmlns:a16="http://schemas.microsoft.com/office/drawing/2014/main" id="{AB2EEA61-2A4B-4BA0-BFAA-D9B8934CEC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636369" y="7955728"/>
            <a:ext cx="607087" cy="666778"/>
          </a:xfrm>
          <a:prstGeom prst="rect">
            <a:avLst/>
          </a:prstGeom>
        </p:spPr>
      </p:pic>
      <p:sp>
        <p:nvSpPr>
          <p:cNvPr id="368" name="Rectangle 367">
            <a:extLst>
              <a:ext uri="{FF2B5EF4-FFF2-40B4-BE49-F238E27FC236}">
                <a16:creationId xmlns:a16="http://schemas.microsoft.com/office/drawing/2014/main" id="{5C607828-8856-4DFB-8D4D-C9C1E2789EE4}"/>
              </a:ext>
            </a:extLst>
          </p:cNvPr>
          <p:cNvSpPr/>
          <p:nvPr/>
        </p:nvSpPr>
        <p:spPr>
          <a:xfrm>
            <a:off x="334428" y="7020679"/>
            <a:ext cx="1117614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Evidence for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Evolution</a:t>
            </a:r>
            <a:endParaRPr lang="en-GB" sz="1199" dirty="0"/>
          </a:p>
        </p:txBody>
      </p:sp>
      <p:pic>
        <p:nvPicPr>
          <p:cNvPr id="369" name="Picture 368">
            <a:extLst>
              <a:ext uri="{FF2B5EF4-FFF2-40B4-BE49-F238E27FC236}">
                <a16:creationId xmlns:a16="http://schemas.microsoft.com/office/drawing/2014/main" id="{5423B8D4-BA60-441E-B4C8-9F632016ED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531643" y="7951785"/>
            <a:ext cx="607087" cy="666778"/>
          </a:xfrm>
          <a:prstGeom prst="rect">
            <a:avLst/>
          </a:prstGeom>
        </p:spPr>
      </p:pic>
      <p:pic>
        <p:nvPicPr>
          <p:cNvPr id="370" name="Picture 369">
            <a:extLst>
              <a:ext uri="{FF2B5EF4-FFF2-40B4-BE49-F238E27FC236}">
                <a16:creationId xmlns:a16="http://schemas.microsoft.com/office/drawing/2014/main" id="{D0827096-EE08-4383-B7D1-12A35AAD71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4618" y="2990062"/>
            <a:ext cx="607087" cy="666778"/>
          </a:xfrm>
          <a:prstGeom prst="rect">
            <a:avLst/>
          </a:prstGeom>
        </p:spPr>
      </p:pic>
      <p:sp>
        <p:nvSpPr>
          <p:cNvPr id="371" name="Rectangle 370">
            <a:extLst>
              <a:ext uri="{FF2B5EF4-FFF2-40B4-BE49-F238E27FC236}">
                <a16:creationId xmlns:a16="http://schemas.microsoft.com/office/drawing/2014/main" id="{07D405CD-A8B5-4D81-84FB-AD2725A315CA}"/>
              </a:ext>
            </a:extLst>
          </p:cNvPr>
          <p:cNvSpPr/>
          <p:nvPr/>
        </p:nvSpPr>
        <p:spPr>
          <a:xfrm>
            <a:off x="9547319" y="8628651"/>
            <a:ext cx="763351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Alkanes</a:t>
            </a:r>
            <a:endParaRPr lang="en-GB" sz="1199" dirty="0"/>
          </a:p>
        </p:txBody>
      </p:sp>
      <p:pic>
        <p:nvPicPr>
          <p:cNvPr id="372" name="Picture 371">
            <a:extLst>
              <a:ext uri="{FF2B5EF4-FFF2-40B4-BE49-F238E27FC236}">
                <a16:creationId xmlns:a16="http://schemas.microsoft.com/office/drawing/2014/main" id="{29D1B4F2-1445-457A-BEF8-C39CF8C4B0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366873" y="4585143"/>
            <a:ext cx="607087" cy="666778"/>
          </a:xfrm>
          <a:prstGeom prst="rect">
            <a:avLst/>
          </a:prstGeom>
        </p:spPr>
      </p:pic>
      <p:sp>
        <p:nvSpPr>
          <p:cNvPr id="373" name="Rectangle 372">
            <a:extLst>
              <a:ext uri="{FF2B5EF4-FFF2-40B4-BE49-F238E27FC236}">
                <a16:creationId xmlns:a16="http://schemas.microsoft.com/office/drawing/2014/main" id="{71D2DC4D-78EC-4301-8237-12B56BCF6E2B}"/>
              </a:ext>
            </a:extLst>
          </p:cNvPr>
          <p:cNvSpPr/>
          <p:nvPr/>
        </p:nvSpPr>
        <p:spPr>
          <a:xfrm>
            <a:off x="8003539" y="6037154"/>
            <a:ext cx="1699504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Fractional Distillation</a:t>
            </a:r>
            <a:endParaRPr lang="en-GB" sz="1199" dirty="0"/>
          </a:p>
        </p:txBody>
      </p:sp>
      <p:sp>
        <p:nvSpPr>
          <p:cNvPr id="374" name="Rectangle 373">
            <a:extLst>
              <a:ext uri="{FF2B5EF4-FFF2-40B4-BE49-F238E27FC236}">
                <a16:creationId xmlns:a16="http://schemas.microsoft.com/office/drawing/2014/main" id="{0B05D5B3-9F71-4000-B960-DF2A7CA91608}"/>
              </a:ext>
            </a:extLst>
          </p:cNvPr>
          <p:cNvSpPr/>
          <p:nvPr/>
        </p:nvSpPr>
        <p:spPr>
          <a:xfrm>
            <a:off x="7332971" y="8631802"/>
            <a:ext cx="917239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Alkenes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Cracking</a:t>
            </a:r>
            <a:endParaRPr lang="en-GB" sz="1199" dirty="0"/>
          </a:p>
        </p:txBody>
      </p:sp>
      <p:pic>
        <p:nvPicPr>
          <p:cNvPr id="375" name="Picture 374">
            <a:extLst>
              <a:ext uri="{FF2B5EF4-FFF2-40B4-BE49-F238E27FC236}">
                <a16:creationId xmlns:a16="http://schemas.microsoft.com/office/drawing/2014/main" id="{9FA9B818-5280-477D-A54F-1AFC84534B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463832" y="4578550"/>
            <a:ext cx="607087" cy="666778"/>
          </a:xfrm>
          <a:prstGeom prst="rect">
            <a:avLst/>
          </a:prstGeom>
        </p:spPr>
      </p:pic>
      <p:sp>
        <p:nvSpPr>
          <p:cNvPr id="383" name="Rectangle 382">
            <a:extLst>
              <a:ext uri="{FF2B5EF4-FFF2-40B4-BE49-F238E27FC236}">
                <a16:creationId xmlns:a16="http://schemas.microsoft.com/office/drawing/2014/main" id="{EE741405-4D06-4D17-939E-90603B58EEC1}"/>
              </a:ext>
            </a:extLst>
          </p:cNvPr>
          <p:cNvSpPr/>
          <p:nvPr/>
        </p:nvSpPr>
        <p:spPr>
          <a:xfrm>
            <a:off x="8934379" y="5345538"/>
            <a:ext cx="1425390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Electromagnetic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Spectrum</a:t>
            </a:r>
            <a:endParaRPr lang="en-GB" sz="1199" dirty="0"/>
          </a:p>
        </p:txBody>
      </p:sp>
      <p:sp>
        <p:nvSpPr>
          <p:cNvPr id="385" name="Rectangle 384">
            <a:extLst>
              <a:ext uri="{FF2B5EF4-FFF2-40B4-BE49-F238E27FC236}">
                <a16:creationId xmlns:a16="http://schemas.microsoft.com/office/drawing/2014/main" id="{4DF52A7E-E6E3-4451-BEFE-BF9EF5502649}"/>
              </a:ext>
            </a:extLst>
          </p:cNvPr>
          <p:cNvSpPr/>
          <p:nvPr/>
        </p:nvSpPr>
        <p:spPr>
          <a:xfrm>
            <a:off x="8333055" y="2520803"/>
            <a:ext cx="1114408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Reflection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&amp; Refraction</a:t>
            </a:r>
            <a:endParaRPr lang="en-GB" sz="1199" dirty="0"/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FC319530-12AC-414A-823B-FE8709AE34F5}"/>
              </a:ext>
            </a:extLst>
          </p:cNvPr>
          <p:cNvSpPr/>
          <p:nvPr/>
        </p:nvSpPr>
        <p:spPr>
          <a:xfrm>
            <a:off x="7037563" y="5236433"/>
            <a:ext cx="1271502" cy="6459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Wave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Investigations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&amp; Calculations</a:t>
            </a:r>
            <a:endParaRPr lang="en-GB" sz="1199" dirty="0"/>
          </a:p>
        </p:txBody>
      </p:sp>
      <p:pic>
        <p:nvPicPr>
          <p:cNvPr id="388" name="Picture 387">
            <a:extLst>
              <a:ext uri="{FF2B5EF4-FFF2-40B4-BE49-F238E27FC236}">
                <a16:creationId xmlns:a16="http://schemas.microsoft.com/office/drawing/2014/main" id="{A0AA1299-AA4E-4150-BF54-7C9C164176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7946" y="3011798"/>
            <a:ext cx="607087" cy="666778"/>
          </a:xfrm>
          <a:prstGeom prst="rect">
            <a:avLst/>
          </a:prstGeom>
        </p:spPr>
      </p:pic>
      <p:pic>
        <p:nvPicPr>
          <p:cNvPr id="390" name="Picture 389">
            <a:extLst>
              <a:ext uri="{FF2B5EF4-FFF2-40B4-BE49-F238E27FC236}">
                <a16:creationId xmlns:a16="http://schemas.microsoft.com/office/drawing/2014/main" id="{6FD034CB-D78E-4220-A8EA-581BAC632A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9959" y="3011798"/>
            <a:ext cx="607087" cy="666778"/>
          </a:xfrm>
          <a:prstGeom prst="rect">
            <a:avLst/>
          </a:prstGeom>
        </p:spPr>
      </p:pic>
      <p:pic>
        <p:nvPicPr>
          <p:cNvPr id="393" name="Picture 392">
            <a:extLst>
              <a:ext uri="{FF2B5EF4-FFF2-40B4-BE49-F238E27FC236}">
                <a16:creationId xmlns:a16="http://schemas.microsoft.com/office/drawing/2014/main" id="{142171BB-2B67-4AF7-9127-E844282E44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493953" y="4572463"/>
            <a:ext cx="607087" cy="666778"/>
          </a:xfrm>
          <a:prstGeom prst="rect">
            <a:avLst/>
          </a:prstGeom>
        </p:spPr>
      </p:pic>
      <p:pic>
        <p:nvPicPr>
          <p:cNvPr id="394" name="Picture 393">
            <a:extLst>
              <a:ext uri="{FF2B5EF4-FFF2-40B4-BE49-F238E27FC236}">
                <a16:creationId xmlns:a16="http://schemas.microsoft.com/office/drawing/2014/main" id="{43441B1F-6064-44C5-8AFC-AD5EC4F657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0796" y="19568145"/>
            <a:ext cx="607087" cy="666778"/>
          </a:xfrm>
          <a:prstGeom prst="rect">
            <a:avLst/>
          </a:prstGeom>
        </p:spPr>
      </p:pic>
      <p:sp>
        <p:nvSpPr>
          <p:cNvPr id="395" name="Rectangle 394">
            <a:extLst>
              <a:ext uri="{FF2B5EF4-FFF2-40B4-BE49-F238E27FC236}">
                <a16:creationId xmlns:a16="http://schemas.microsoft.com/office/drawing/2014/main" id="{6D06528F-0A99-471F-A782-F092A142C569}"/>
              </a:ext>
            </a:extLst>
          </p:cNvPr>
          <p:cNvSpPr/>
          <p:nvPr/>
        </p:nvSpPr>
        <p:spPr>
          <a:xfrm>
            <a:off x="22675953" y="21281495"/>
            <a:ext cx="941283" cy="6459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Breathing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&amp; Gas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Exchange</a:t>
            </a:r>
            <a:endParaRPr lang="en-GB" sz="1199" dirty="0"/>
          </a:p>
        </p:txBody>
      </p:sp>
      <p:pic>
        <p:nvPicPr>
          <p:cNvPr id="396" name="Picture 395">
            <a:extLst>
              <a:ext uri="{FF2B5EF4-FFF2-40B4-BE49-F238E27FC236}">
                <a16:creationId xmlns:a16="http://schemas.microsoft.com/office/drawing/2014/main" id="{37941C65-628E-41D2-AB40-02DFB2D3BA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8858519" y="21371590"/>
            <a:ext cx="607087" cy="666778"/>
          </a:xfrm>
          <a:prstGeom prst="rect">
            <a:avLst/>
          </a:prstGeom>
        </p:spPr>
      </p:pic>
      <p:sp>
        <p:nvSpPr>
          <p:cNvPr id="398" name="Rectangle 397">
            <a:extLst>
              <a:ext uri="{FF2B5EF4-FFF2-40B4-BE49-F238E27FC236}">
                <a16:creationId xmlns:a16="http://schemas.microsoft.com/office/drawing/2014/main" id="{997EE29C-7DDD-48DA-B4A3-08A20B8EFED4}"/>
              </a:ext>
            </a:extLst>
          </p:cNvPr>
          <p:cNvSpPr/>
          <p:nvPr/>
        </p:nvSpPr>
        <p:spPr>
          <a:xfrm>
            <a:off x="20701677" y="19435476"/>
            <a:ext cx="859531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Digestive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System</a:t>
            </a:r>
            <a:endParaRPr lang="en-GB" sz="1199" dirty="0"/>
          </a:p>
        </p:txBody>
      </p:sp>
      <p:pic>
        <p:nvPicPr>
          <p:cNvPr id="399" name="Picture 398">
            <a:extLst>
              <a:ext uri="{FF2B5EF4-FFF2-40B4-BE49-F238E27FC236}">
                <a16:creationId xmlns:a16="http://schemas.microsoft.com/office/drawing/2014/main" id="{1223E1E8-720C-43DB-86A6-4EBE38AA3A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684344" y="21367648"/>
            <a:ext cx="607087" cy="666778"/>
          </a:xfrm>
          <a:prstGeom prst="rect">
            <a:avLst/>
          </a:prstGeom>
        </p:spPr>
      </p:pic>
      <p:pic>
        <p:nvPicPr>
          <p:cNvPr id="400" name="Picture 399">
            <a:extLst>
              <a:ext uri="{FF2B5EF4-FFF2-40B4-BE49-F238E27FC236}">
                <a16:creationId xmlns:a16="http://schemas.microsoft.com/office/drawing/2014/main" id="{2956B2DC-CCD5-417E-ADDE-94AD7898EF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0796" y="9620078"/>
            <a:ext cx="607087" cy="666778"/>
          </a:xfrm>
          <a:prstGeom prst="rect">
            <a:avLst/>
          </a:prstGeom>
        </p:spPr>
      </p:pic>
      <p:sp>
        <p:nvSpPr>
          <p:cNvPr id="401" name="Rectangle 400">
            <a:extLst>
              <a:ext uri="{FF2B5EF4-FFF2-40B4-BE49-F238E27FC236}">
                <a16:creationId xmlns:a16="http://schemas.microsoft.com/office/drawing/2014/main" id="{F6439446-A5A1-45B8-8583-CB633E0C94D8}"/>
              </a:ext>
            </a:extLst>
          </p:cNvPr>
          <p:cNvSpPr/>
          <p:nvPr/>
        </p:nvSpPr>
        <p:spPr>
          <a:xfrm>
            <a:off x="9258700" y="9176344"/>
            <a:ext cx="1337226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Giant Covalent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Structures</a:t>
            </a:r>
            <a:endParaRPr lang="en-GB" sz="1199" dirty="0"/>
          </a:p>
        </p:txBody>
      </p:sp>
      <p:pic>
        <p:nvPicPr>
          <p:cNvPr id="402" name="Picture 401">
            <a:extLst>
              <a:ext uri="{FF2B5EF4-FFF2-40B4-BE49-F238E27FC236}">
                <a16:creationId xmlns:a16="http://schemas.microsoft.com/office/drawing/2014/main" id="{A09FC979-5C2F-4B90-8490-ED0F32506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8858519" y="11364910"/>
            <a:ext cx="607087" cy="666778"/>
          </a:xfrm>
          <a:prstGeom prst="rect">
            <a:avLst/>
          </a:prstGeom>
        </p:spPr>
      </p:pic>
      <p:sp>
        <p:nvSpPr>
          <p:cNvPr id="403" name="Rectangle 402">
            <a:extLst>
              <a:ext uri="{FF2B5EF4-FFF2-40B4-BE49-F238E27FC236}">
                <a16:creationId xmlns:a16="http://schemas.microsoft.com/office/drawing/2014/main" id="{5163F30E-AA4D-4B7F-A06F-113ED231EE44}"/>
              </a:ext>
            </a:extLst>
          </p:cNvPr>
          <p:cNvSpPr/>
          <p:nvPr/>
        </p:nvSpPr>
        <p:spPr>
          <a:xfrm>
            <a:off x="7815657" y="11918559"/>
            <a:ext cx="2077813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Properties of Compounds</a:t>
            </a:r>
            <a:endParaRPr lang="en-GB" sz="1199" dirty="0"/>
          </a:p>
        </p:txBody>
      </p:sp>
      <p:sp>
        <p:nvSpPr>
          <p:cNvPr id="404" name="Rectangle 403">
            <a:extLst>
              <a:ext uri="{FF2B5EF4-FFF2-40B4-BE49-F238E27FC236}">
                <a16:creationId xmlns:a16="http://schemas.microsoft.com/office/drawing/2014/main" id="{A685FBCD-D279-40C1-800D-1EC7DA383813}"/>
              </a:ext>
            </a:extLst>
          </p:cNvPr>
          <p:cNvSpPr/>
          <p:nvPr/>
        </p:nvSpPr>
        <p:spPr>
          <a:xfrm>
            <a:off x="6987855" y="9161842"/>
            <a:ext cx="1483098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Ionic, Covalent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Metallic Bonding</a:t>
            </a:r>
            <a:endParaRPr lang="en-GB" sz="1199" dirty="0"/>
          </a:p>
        </p:txBody>
      </p:sp>
      <p:pic>
        <p:nvPicPr>
          <p:cNvPr id="405" name="Picture 404">
            <a:extLst>
              <a:ext uri="{FF2B5EF4-FFF2-40B4-BE49-F238E27FC236}">
                <a16:creationId xmlns:a16="http://schemas.microsoft.com/office/drawing/2014/main" id="{7E5AC5CC-8224-4D92-82F0-2F57305894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753794" y="11360968"/>
            <a:ext cx="607087" cy="666778"/>
          </a:xfrm>
          <a:prstGeom prst="rect">
            <a:avLst/>
          </a:prstGeom>
        </p:spPr>
      </p:pic>
      <p:pic>
        <p:nvPicPr>
          <p:cNvPr id="406" name="Picture 405">
            <a:extLst>
              <a:ext uri="{FF2B5EF4-FFF2-40B4-BE49-F238E27FC236}">
                <a16:creationId xmlns:a16="http://schemas.microsoft.com/office/drawing/2014/main" id="{53AA6A80-305D-46F7-B337-B41DCBD8FD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1603" y="6373457"/>
            <a:ext cx="607087" cy="666778"/>
          </a:xfrm>
          <a:prstGeom prst="rect">
            <a:avLst/>
          </a:prstGeom>
        </p:spPr>
      </p:pic>
      <p:sp>
        <p:nvSpPr>
          <p:cNvPr id="407" name="Rectangle 406">
            <a:extLst>
              <a:ext uri="{FF2B5EF4-FFF2-40B4-BE49-F238E27FC236}">
                <a16:creationId xmlns:a16="http://schemas.microsoft.com/office/drawing/2014/main" id="{56801F38-DCDB-46CA-ACBB-1BB43F4520E9}"/>
              </a:ext>
            </a:extLst>
          </p:cNvPr>
          <p:cNvSpPr/>
          <p:nvPr/>
        </p:nvSpPr>
        <p:spPr>
          <a:xfrm>
            <a:off x="18704997" y="11977927"/>
            <a:ext cx="918841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Metal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Reactions</a:t>
            </a:r>
            <a:endParaRPr lang="en-GB" sz="1199" dirty="0"/>
          </a:p>
        </p:txBody>
      </p:sp>
      <p:pic>
        <p:nvPicPr>
          <p:cNvPr id="408" name="Picture 407">
            <a:extLst>
              <a:ext uri="{FF2B5EF4-FFF2-40B4-BE49-F238E27FC236}">
                <a16:creationId xmlns:a16="http://schemas.microsoft.com/office/drawing/2014/main" id="{E0913F2A-F8F7-40AB-A128-6A158020E1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5829327" y="7965889"/>
            <a:ext cx="607087" cy="666778"/>
          </a:xfrm>
          <a:prstGeom prst="rect">
            <a:avLst/>
          </a:prstGeom>
        </p:spPr>
      </p:pic>
      <p:sp>
        <p:nvSpPr>
          <p:cNvPr id="409" name="Rectangle 408">
            <a:extLst>
              <a:ext uri="{FF2B5EF4-FFF2-40B4-BE49-F238E27FC236}">
                <a16:creationId xmlns:a16="http://schemas.microsoft.com/office/drawing/2014/main" id="{A1B2C316-4D5C-4103-9853-9CA87A665CBF}"/>
              </a:ext>
            </a:extLst>
          </p:cNvPr>
          <p:cNvSpPr/>
          <p:nvPr/>
        </p:nvSpPr>
        <p:spPr>
          <a:xfrm>
            <a:off x="17526404" y="9355797"/>
            <a:ext cx="1104791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Making Salts</a:t>
            </a:r>
            <a:endParaRPr lang="en-GB" sz="1199" dirty="0"/>
          </a:p>
        </p:txBody>
      </p:sp>
      <p:sp>
        <p:nvSpPr>
          <p:cNvPr id="410" name="Rectangle 409">
            <a:extLst>
              <a:ext uri="{FF2B5EF4-FFF2-40B4-BE49-F238E27FC236}">
                <a16:creationId xmlns:a16="http://schemas.microsoft.com/office/drawing/2014/main" id="{7B430C3D-5D26-46CD-8870-EA1443EF49AD}"/>
              </a:ext>
            </a:extLst>
          </p:cNvPr>
          <p:cNvSpPr/>
          <p:nvPr/>
        </p:nvSpPr>
        <p:spPr>
          <a:xfrm>
            <a:off x="16682463" y="11980138"/>
            <a:ext cx="753732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Acids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Alkalis</a:t>
            </a:r>
            <a:endParaRPr lang="en-GB" sz="1199" dirty="0"/>
          </a:p>
        </p:txBody>
      </p:sp>
      <p:pic>
        <p:nvPicPr>
          <p:cNvPr id="411" name="Picture 410">
            <a:extLst>
              <a:ext uri="{FF2B5EF4-FFF2-40B4-BE49-F238E27FC236}">
                <a16:creationId xmlns:a16="http://schemas.microsoft.com/office/drawing/2014/main" id="{182AA5DC-E5D4-4714-9D0F-A3C911B746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3724601" y="7961947"/>
            <a:ext cx="607087" cy="666778"/>
          </a:xfrm>
          <a:prstGeom prst="rect">
            <a:avLst/>
          </a:prstGeom>
        </p:spPr>
      </p:pic>
      <p:pic>
        <p:nvPicPr>
          <p:cNvPr id="412" name="Picture 411">
            <a:extLst>
              <a:ext uri="{FF2B5EF4-FFF2-40B4-BE49-F238E27FC236}">
                <a16:creationId xmlns:a16="http://schemas.microsoft.com/office/drawing/2014/main" id="{5FCC15B6-3963-423A-8DE0-FF1FE73D4C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8707" y="2976190"/>
            <a:ext cx="607087" cy="666778"/>
          </a:xfrm>
          <a:prstGeom prst="rect">
            <a:avLst/>
          </a:prstGeom>
        </p:spPr>
      </p:pic>
      <p:sp>
        <p:nvSpPr>
          <p:cNvPr id="413" name="Rectangle 412">
            <a:extLst>
              <a:ext uri="{FF2B5EF4-FFF2-40B4-BE49-F238E27FC236}">
                <a16:creationId xmlns:a16="http://schemas.microsoft.com/office/drawing/2014/main" id="{D0CB6E11-DDCF-42B8-BC12-2507CDC09FC2}"/>
              </a:ext>
            </a:extLst>
          </p:cNvPr>
          <p:cNvSpPr/>
          <p:nvPr/>
        </p:nvSpPr>
        <p:spPr>
          <a:xfrm>
            <a:off x="12265580" y="5199175"/>
            <a:ext cx="1489510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Orbits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Centripetal Force</a:t>
            </a:r>
            <a:endParaRPr lang="en-GB" sz="1199" dirty="0"/>
          </a:p>
        </p:txBody>
      </p:sp>
      <p:pic>
        <p:nvPicPr>
          <p:cNvPr id="414" name="Picture 413">
            <a:extLst>
              <a:ext uri="{FF2B5EF4-FFF2-40B4-BE49-F238E27FC236}">
                <a16:creationId xmlns:a16="http://schemas.microsoft.com/office/drawing/2014/main" id="{66D8C46F-C653-4AC7-AED2-CF45FA0239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2706431" y="4568620"/>
            <a:ext cx="607087" cy="666778"/>
          </a:xfrm>
          <a:prstGeom prst="rect">
            <a:avLst/>
          </a:prstGeom>
        </p:spPr>
      </p:pic>
      <p:sp>
        <p:nvSpPr>
          <p:cNvPr id="415" name="Rectangle 414">
            <a:extLst>
              <a:ext uri="{FF2B5EF4-FFF2-40B4-BE49-F238E27FC236}">
                <a16:creationId xmlns:a16="http://schemas.microsoft.com/office/drawing/2014/main" id="{21269768-1C59-405B-8538-11564AA0A171}"/>
              </a:ext>
            </a:extLst>
          </p:cNvPr>
          <p:cNvSpPr/>
          <p:nvPr/>
        </p:nvSpPr>
        <p:spPr>
          <a:xfrm>
            <a:off x="11382235" y="2485758"/>
            <a:ext cx="1104790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Life Cycle of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Stars</a:t>
            </a:r>
            <a:endParaRPr lang="en-GB" sz="1199" dirty="0"/>
          </a:p>
        </p:txBody>
      </p:sp>
      <p:sp>
        <p:nvSpPr>
          <p:cNvPr id="416" name="Rectangle 415">
            <a:extLst>
              <a:ext uri="{FF2B5EF4-FFF2-40B4-BE49-F238E27FC236}">
                <a16:creationId xmlns:a16="http://schemas.microsoft.com/office/drawing/2014/main" id="{C7248304-B3AB-4D13-A0AF-5778A79F09C6}"/>
              </a:ext>
            </a:extLst>
          </p:cNvPr>
          <p:cNvSpPr/>
          <p:nvPr/>
        </p:nvSpPr>
        <p:spPr>
          <a:xfrm>
            <a:off x="10333618" y="5201386"/>
            <a:ext cx="1143262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Redshift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The Big Bang</a:t>
            </a:r>
            <a:endParaRPr lang="en-GB" sz="1199" dirty="0"/>
          </a:p>
        </p:txBody>
      </p:sp>
      <p:pic>
        <p:nvPicPr>
          <p:cNvPr id="417" name="Picture 416">
            <a:extLst>
              <a:ext uri="{FF2B5EF4-FFF2-40B4-BE49-F238E27FC236}">
                <a16:creationId xmlns:a16="http://schemas.microsoft.com/office/drawing/2014/main" id="{988E5933-BC70-4165-A0B5-9A22999E4F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601705" y="4564678"/>
            <a:ext cx="607087" cy="666778"/>
          </a:xfrm>
          <a:prstGeom prst="rect">
            <a:avLst/>
          </a:prstGeom>
        </p:spPr>
      </p:pic>
      <p:pic>
        <p:nvPicPr>
          <p:cNvPr id="422" name="Picture 421">
            <a:extLst>
              <a:ext uri="{FF2B5EF4-FFF2-40B4-BE49-F238E27FC236}">
                <a16:creationId xmlns:a16="http://schemas.microsoft.com/office/drawing/2014/main" id="{BA7B0169-2974-4EF7-9F1C-28F4EC0253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546105">
            <a:off x="22015187" y="16326245"/>
            <a:ext cx="607087" cy="666778"/>
          </a:xfrm>
          <a:prstGeom prst="rect">
            <a:avLst/>
          </a:prstGeom>
        </p:spPr>
      </p:pic>
      <p:sp>
        <p:nvSpPr>
          <p:cNvPr id="423" name="Rectangle 422">
            <a:extLst>
              <a:ext uri="{FF2B5EF4-FFF2-40B4-BE49-F238E27FC236}">
                <a16:creationId xmlns:a16="http://schemas.microsoft.com/office/drawing/2014/main" id="{430D36B9-AD09-47FA-8B64-A285C1602C38}"/>
              </a:ext>
            </a:extLst>
          </p:cNvPr>
          <p:cNvSpPr/>
          <p:nvPr/>
        </p:nvSpPr>
        <p:spPr>
          <a:xfrm>
            <a:off x="22755543" y="16502144"/>
            <a:ext cx="1180131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Specific Heat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Capacity</a:t>
            </a:r>
            <a:endParaRPr lang="en-GB" sz="1199" dirty="0"/>
          </a:p>
        </p:txBody>
      </p:sp>
      <p:pic>
        <p:nvPicPr>
          <p:cNvPr id="424" name="Picture 423">
            <a:extLst>
              <a:ext uri="{FF2B5EF4-FFF2-40B4-BE49-F238E27FC236}">
                <a16:creationId xmlns:a16="http://schemas.microsoft.com/office/drawing/2014/main" id="{E7DCD825-AC74-4C4F-B3DE-74676049EB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294552">
            <a:off x="20505092" y="17706873"/>
            <a:ext cx="607087" cy="666778"/>
          </a:xfrm>
          <a:prstGeom prst="rect">
            <a:avLst/>
          </a:prstGeom>
        </p:spPr>
      </p:pic>
      <p:sp>
        <p:nvSpPr>
          <p:cNvPr id="425" name="Rectangle 424">
            <a:extLst>
              <a:ext uri="{FF2B5EF4-FFF2-40B4-BE49-F238E27FC236}">
                <a16:creationId xmlns:a16="http://schemas.microsoft.com/office/drawing/2014/main" id="{FADCEA1C-B55C-47BE-9EAB-1F394A70B3BB}"/>
              </a:ext>
            </a:extLst>
          </p:cNvPr>
          <p:cNvSpPr/>
          <p:nvPr/>
        </p:nvSpPr>
        <p:spPr>
          <a:xfrm>
            <a:off x="19909970" y="18348001"/>
            <a:ext cx="2443297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Gravitational Potential, Kinetic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&amp; Elastic Potential Energy</a:t>
            </a:r>
            <a:endParaRPr lang="en-GB" sz="1199" dirty="0"/>
          </a:p>
        </p:txBody>
      </p:sp>
      <p:pic>
        <p:nvPicPr>
          <p:cNvPr id="426" name="Picture 425">
            <a:extLst>
              <a:ext uri="{FF2B5EF4-FFF2-40B4-BE49-F238E27FC236}">
                <a16:creationId xmlns:a16="http://schemas.microsoft.com/office/drawing/2014/main" id="{37A6972F-DE82-4D06-9335-BB4C2676A1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454389">
            <a:off x="22050561" y="21327042"/>
            <a:ext cx="607087" cy="666778"/>
          </a:xfrm>
          <a:prstGeom prst="rect">
            <a:avLst/>
          </a:prstGeom>
        </p:spPr>
      </p:pic>
      <p:pic>
        <p:nvPicPr>
          <p:cNvPr id="428" name="Picture 427">
            <a:extLst>
              <a:ext uri="{FF2B5EF4-FFF2-40B4-BE49-F238E27FC236}">
                <a16:creationId xmlns:a16="http://schemas.microsoft.com/office/drawing/2014/main" id="{334E481C-7559-4C7B-A2A4-090FCD8019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01153">
            <a:off x="20641053" y="19887691"/>
            <a:ext cx="607087" cy="666778"/>
          </a:xfrm>
          <a:prstGeom prst="rect">
            <a:avLst/>
          </a:prstGeom>
        </p:spPr>
      </p:pic>
      <p:pic>
        <p:nvPicPr>
          <p:cNvPr id="434" name="Picture 433">
            <a:extLst>
              <a:ext uri="{FF2B5EF4-FFF2-40B4-BE49-F238E27FC236}">
                <a16:creationId xmlns:a16="http://schemas.microsoft.com/office/drawing/2014/main" id="{4DC53B8A-5EA1-438A-B509-34E7B09921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454389">
            <a:off x="22093492" y="14719084"/>
            <a:ext cx="607087" cy="666778"/>
          </a:xfrm>
          <a:prstGeom prst="rect">
            <a:avLst/>
          </a:prstGeom>
        </p:spPr>
      </p:pic>
      <p:sp>
        <p:nvSpPr>
          <p:cNvPr id="435" name="Rectangle 434">
            <a:extLst>
              <a:ext uri="{FF2B5EF4-FFF2-40B4-BE49-F238E27FC236}">
                <a16:creationId xmlns:a16="http://schemas.microsoft.com/office/drawing/2014/main" id="{66A3CEE1-57D4-4E5A-9AAE-5FE8474BD19F}"/>
              </a:ext>
            </a:extLst>
          </p:cNvPr>
          <p:cNvSpPr/>
          <p:nvPr/>
        </p:nvSpPr>
        <p:spPr>
          <a:xfrm>
            <a:off x="22744478" y="14611615"/>
            <a:ext cx="1252266" cy="6459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Photosynthesis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&amp; Limiting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Factors</a:t>
            </a:r>
            <a:endParaRPr lang="en-GB" sz="1199" dirty="0"/>
          </a:p>
        </p:txBody>
      </p:sp>
      <p:pic>
        <p:nvPicPr>
          <p:cNvPr id="436" name="Picture 435">
            <a:extLst>
              <a:ext uri="{FF2B5EF4-FFF2-40B4-BE49-F238E27FC236}">
                <a16:creationId xmlns:a16="http://schemas.microsoft.com/office/drawing/2014/main" id="{4530E73D-3698-4E17-95A0-56E8AEF651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01153">
            <a:off x="20683983" y="13279734"/>
            <a:ext cx="607087" cy="666778"/>
          </a:xfrm>
          <a:prstGeom prst="rect">
            <a:avLst/>
          </a:prstGeom>
        </p:spPr>
      </p:pic>
      <p:sp>
        <p:nvSpPr>
          <p:cNvPr id="437" name="Rectangle 436">
            <a:extLst>
              <a:ext uri="{FF2B5EF4-FFF2-40B4-BE49-F238E27FC236}">
                <a16:creationId xmlns:a16="http://schemas.microsoft.com/office/drawing/2014/main" id="{FBD57780-8D9C-4E04-ADB1-57E342E88813}"/>
              </a:ext>
            </a:extLst>
          </p:cNvPr>
          <p:cNvSpPr/>
          <p:nvPr/>
        </p:nvSpPr>
        <p:spPr>
          <a:xfrm>
            <a:off x="20701677" y="12849089"/>
            <a:ext cx="1160895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Respiration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Exercise</a:t>
            </a:r>
            <a:endParaRPr lang="en-GB" sz="1199" dirty="0"/>
          </a:p>
        </p:txBody>
      </p:sp>
      <p:pic>
        <p:nvPicPr>
          <p:cNvPr id="438" name="Picture 437">
            <a:extLst>
              <a:ext uri="{FF2B5EF4-FFF2-40B4-BE49-F238E27FC236}">
                <a16:creationId xmlns:a16="http://schemas.microsoft.com/office/drawing/2014/main" id="{512A14C0-3A51-4F32-BC3B-96C5C99AE6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546105">
            <a:off x="22049481" y="9660117"/>
            <a:ext cx="607087" cy="666778"/>
          </a:xfrm>
          <a:prstGeom prst="rect">
            <a:avLst/>
          </a:prstGeom>
        </p:spPr>
      </p:pic>
      <p:sp>
        <p:nvSpPr>
          <p:cNvPr id="439" name="Rectangle 438">
            <a:extLst>
              <a:ext uri="{FF2B5EF4-FFF2-40B4-BE49-F238E27FC236}">
                <a16:creationId xmlns:a16="http://schemas.microsoft.com/office/drawing/2014/main" id="{68CE2B54-EAD8-4106-B40D-0BBA075AB472}"/>
              </a:ext>
            </a:extLst>
          </p:cNvPr>
          <p:cNvSpPr/>
          <p:nvPr/>
        </p:nvSpPr>
        <p:spPr>
          <a:xfrm>
            <a:off x="22797350" y="9890437"/>
            <a:ext cx="934871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Balancing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Equations</a:t>
            </a:r>
            <a:endParaRPr lang="en-GB" sz="1199" dirty="0"/>
          </a:p>
        </p:txBody>
      </p:sp>
      <p:pic>
        <p:nvPicPr>
          <p:cNvPr id="440" name="Picture 439">
            <a:extLst>
              <a:ext uri="{FF2B5EF4-FFF2-40B4-BE49-F238E27FC236}">
                <a16:creationId xmlns:a16="http://schemas.microsoft.com/office/drawing/2014/main" id="{9AEC4518-4BFA-4F2E-A688-D5C68FB95B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294552">
            <a:off x="20539386" y="11040743"/>
            <a:ext cx="607087" cy="666778"/>
          </a:xfrm>
          <a:prstGeom prst="rect">
            <a:avLst/>
          </a:prstGeom>
        </p:spPr>
      </p:pic>
      <p:sp>
        <p:nvSpPr>
          <p:cNvPr id="441" name="Rectangle 440">
            <a:extLst>
              <a:ext uri="{FF2B5EF4-FFF2-40B4-BE49-F238E27FC236}">
                <a16:creationId xmlns:a16="http://schemas.microsoft.com/office/drawing/2014/main" id="{C76B9355-4543-4CCD-8F03-80EE75A3994F}"/>
              </a:ext>
            </a:extLst>
          </p:cNvPr>
          <p:cNvSpPr/>
          <p:nvPr/>
        </p:nvSpPr>
        <p:spPr>
          <a:xfrm>
            <a:off x="20365928" y="11719724"/>
            <a:ext cx="1420581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Relative Formula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Mass</a:t>
            </a:r>
            <a:endParaRPr lang="en-GB" sz="1199" dirty="0"/>
          </a:p>
        </p:txBody>
      </p:sp>
      <p:pic>
        <p:nvPicPr>
          <p:cNvPr id="442" name="Picture 441">
            <a:extLst>
              <a:ext uri="{FF2B5EF4-FFF2-40B4-BE49-F238E27FC236}">
                <a16:creationId xmlns:a16="http://schemas.microsoft.com/office/drawing/2014/main" id="{456BAAE0-6F06-488E-88CA-1D96C87A1B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454389">
            <a:off x="22097306" y="8083436"/>
            <a:ext cx="607087" cy="666778"/>
          </a:xfrm>
          <a:prstGeom prst="rect">
            <a:avLst/>
          </a:prstGeom>
        </p:spPr>
      </p:pic>
      <p:sp>
        <p:nvSpPr>
          <p:cNvPr id="443" name="Rectangle 442">
            <a:extLst>
              <a:ext uri="{FF2B5EF4-FFF2-40B4-BE49-F238E27FC236}">
                <a16:creationId xmlns:a16="http://schemas.microsoft.com/office/drawing/2014/main" id="{A9A4B2A6-162C-4BED-95F3-2771C2BDD8A7}"/>
              </a:ext>
            </a:extLst>
          </p:cNvPr>
          <p:cNvSpPr/>
          <p:nvPr/>
        </p:nvSpPr>
        <p:spPr>
          <a:xfrm>
            <a:off x="18855972" y="5902733"/>
            <a:ext cx="880369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Resolving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Forces</a:t>
            </a:r>
            <a:endParaRPr lang="en-GB" sz="1199" dirty="0"/>
          </a:p>
        </p:txBody>
      </p:sp>
      <p:pic>
        <p:nvPicPr>
          <p:cNvPr id="444" name="Picture 443">
            <a:extLst>
              <a:ext uri="{FF2B5EF4-FFF2-40B4-BE49-F238E27FC236}">
                <a16:creationId xmlns:a16="http://schemas.microsoft.com/office/drawing/2014/main" id="{D1D68E95-FC46-4B51-A47A-462764E94C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01153">
            <a:off x="20687799" y="6644084"/>
            <a:ext cx="607087" cy="666778"/>
          </a:xfrm>
          <a:prstGeom prst="rect">
            <a:avLst/>
          </a:prstGeom>
        </p:spPr>
      </p:pic>
      <p:sp>
        <p:nvSpPr>
          <p:cNvPr id="445" name="Rectangle 444">
            <a:extLst>
              <a:ext uri="{FF2B5EF4-FFF2-40B4-BE49-F238E27FC236}">
                <a16:creationId xmlns:a16="http://schemas.microsoft.com/office/drawing/2014/main" id="{1E2CD619-725D-4A8E-8465-B5AB22849366}"/>
              </a:ext>
            </a:extLst>
          </p:cNvPr>
          <p:cNvSpPr/>
          <p:nvPr/>
        </p:nvSpPr>
        <p:spPr>
          <a:xfrm>
            <a:off x="16378979" y="5867339"/>
            <a:ext cx="1293944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Newton’s Laws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of Motion</a:t>
            </a:r>
            <a:endParaRPr lang="en-GB" sz="1199" dirty="0"/>
          </a:p>
        </p:txBody>
      </p:sp>
      <p:sp>
        <p:nvSpPr>
          <p:cNvPr id="451" name="Rectangle 450">
            <a:extLst>
              <a:ext uri="{FF2B5EF4-FFF2-40B4-BE49-F238E27FC236}">
                <a16:creationId xmlns:a16="http://schemas.microsoft.com/office/drawing/2014/main" id="{AB3B6E38-3669-4642-B0B7-C5395D89BA6B}"/>
              </a:ext>
            </a:extLst>
          </p:cNvPr>
          <p:cNvSpPr/>
          <p:nvPr/>
        </p:nvSpPr>
        <p:spPr>
          <a:xfrm>
            <a:off x="11034382" y="8501525"/>
            <a:ext cx="1899309" cy="4614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Homeostasis &amp; Negative Feedback</a:t>
            </a:r>
            <a:endParaRPr lang="en-GB" sz="1199" dirty="0"/>
          </a:p>
        </p:txBody>
      </p:sp>
      <p:sp>
        <p:nvSpPr>
          <p:cNvPr id="453" name="Rectangle 452">
            <a:extLst>
              <a:ext uri="{FF2B5EF4-FFF2-40B4-BE49-F238E27FC236}">
                <a16:creationId xmlns:a16="http://schemas.microsoft.com/office/drawing/2014/main" id="{53492320-636A-4B83-BC7C-B5B81C09C428}"/>
              </a:ext>
            </a:extLst>
          </p:cNvPr>
          <p:cNvSpPr/>
          <p:nvPr/>
        </p:nvSpPr>
        <p:spPr>
          <a:xfrm>
            <a:off x="12289622" y="5831973"/>
            <a:ext cx="1552028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Nervous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Endocrine Systems</a:t>
            </a:r>
            <a:endParaRPr lang="en-GB" sz="1199" dirty="0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C99B1EFD-FDD4-48AE-8A65-0282DE7CCEE8}"/>
              </a:ext>
            </a:extLst>
          </p:cNvPr>
          <p:cNvSpPr/>
          <p:nvPr/>
        </p:nvSpPr>
        <p:spPr>
          <a:xfrm>
            <a:off x="10305624" y="28698969"/>
            <a:ext cx="1021433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Separating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Techniques</a:t>
            </a:r>
            <a:endParaRPr lang="en-GB" sz="1199" dirty="0"/>
          </a:p>
        </p:txBody>
      </p:sp>
      <p:sp>
        <p:nvSpPr>
          <p:cNvPr id="464" name="Rectangle 463">
            <a:extLst>
              <a:ext uri="{FF2B5EF4-FFF2-40B4-BE49-F238E27FC236}">
                <a16:creationId xmlns:a16="http://schemas.microsoft.com/office/drawing/2014/main" id="{11B83ABC-5279-461F-8300-C25411313BEF}"/>
              </a:ext>
            </a:extLst>
          </p:cNvPr>
          <p:cNvSpPr/>
          <p:nvPr/>
        </p:nvSpPr>
        <p:spPr>
          <a:xfrm rot="1913054">
            <a:off x="1715057" y="25747037"/>
            <a:ext cx="2764945" cy="1641173"/>
          </a:xfrm>
          <a:prstGeom prst="rect">
            <a:avLst/>
          </a:prstGeom>
        </p:spPr>
        <p:txBody>
          <a:bodyPr wrap="none">
            <a:prstTxWarp prst="textArchDown">
              <a:avLst>
                <a:gd name="adj" fmla="val 1930476"/>
              </a:avLst>
            </a:prstTxWarp>
            <a:spAutoFit/>
          </a:bodyPr>
          <a:lstStyle/>
          <a:p>
            <a:r>
              <a:rPr lang="en-GB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Acids, Alkalis &amp; Metals</a:t>
            </a:r>
            <a:endParaRPr lang="en-GB" sz="1700" dirty="0">
              <a:solidFill>
                <a:schemeClr val="bg1"/>
              </a:solidFill>
            </a:endParaRPr>
          </a:p>
        </p:txBody>
      </p:sp>
      <p:sp>
        <p:nvSpPr>
          <p:cNvPr id="465" name="Rectangle 464">
            <a:extLst>
              <a:ext uri="{FF2B5EF4-FFF2-40B4-BE49-F238E27FC236}">
                <a16:creationId xmlns:a16="http://schemas.microsoft.com/office/drawing/2014/main" id="{D00E59E5-A777-491A-8211-F6843EA771E8}"/>
              </a:ext>
            </a:extLst>
          </p:cNvPr>
          <p:cNvSpPr/>
          <p:nvPr/>
        </p:nvSpPr>
        <p:spPr>
          <a:xfrm rot="2166869">
            <a:off x="1616276" y="19095613"/>
            <a:ext cx="2764945" cy="1641173"/>
          </a:xfrm>
          <a:prstGeom prst="rect">
            <a:avLst/>
          </a:prstGeom>
        </p:spPr>
        <p:txBody>
          <a:bodyPr wrap="none">
            <a:prstTxWarp prst="textArchDown">
              <a:avLst>
                <a:gd name="adj" fmla="val 1930476"/>
              </a:avLst>
            </a:prstTxWarp>
            <a:spAutoFit/>
          </a:bodyPr>
          <a:lstStyle/>
          <a:p>
            <a:r>
              <a:rPr lang="en-GB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Climate &amp; Earth Resources</a:t>
            </a:r>
            <a:endParaRPr lang="en-GB" sz="1700" dirty="0">
              <a:solidFill>
                <a:schemeClr val="bg1"/>
              </a:solidFill>
            </a:endParaRPr>
          </a:p>
        </p:txBody>
      </p:sp>
      <p:sp>
        <p:nvSpPr>
          <p:cNvPr id="466" name="Rectangle 465">
            <a:extLst>
              <a:ext uri="{FF2B5EF4-FFF2-40B4-BE49-F238E27FC236}">
                <a16:creationId xmlns:a16="http://schemas.microsoft.com/office/drawing/2014/main" id="{F549595F-26DD-4DF1-B063-B64B17FABE41}"/>
              </a:ext>
            </a:extLst>
          </p:cNvPr>
          <p:cNvSpPr/>
          <p:nvPr/>
        </p:nvSpPr>
        <p:spPr>
          <a:xfrm>
            <a:off x="2594826" y="24577183"/>
            <a:ext cx="2475258" cy="1641173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r>
              <a:rPr lang="en-GB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Variation &amp; Human</a:t>
            </a:r>
          </a:p>
          <a:p>
            <a:r>
              <a:rPr lang="en-GB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Reproduction</a:t>
            </a:r>
            <a:endParaRPr lang="en-GB" sz="1700" dirty="0">
              <a:solidFill>
                <a:schemeClr val="bg1"/>
              </a:solidFill>
            </a:endParaRPr>
          </a:p>
        </p:txBody>
      </p:sp>
      <p:sp>
        <p:nvSpPr>
          <p:cNvPr id="467" name="Rectangle 466">
            <a:extLst>
              <a:ext uri="{FF2B5EF4-FFF2-40B4-BE49-F238E27FC236}">
                <a16:creationId xmlns:a16="http://schemas.microsoft.com/office/drawing/2014/main" id="{6D53A41B-B112-415C-A31A-0C8EA7BCFF6C}"/>
              </a:ext>
            </a:extLst>
          </p:cNvPr>
          <p:cNvSpPr/>
          <p:nvPr/>
        </p:nvSpPr>
        <p:spPr>
          <a:xfrm rot="19176561">
            <a:off x="2093557" y="17885274"/>
            <a:ext cx="3474608" cy="2919873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884954"/>
              </a:avLst>
            </a:prstTxWarp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Respiration &amp;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Century Gothic" panose="020B0502020202020204" pitchFamily="34" charset="0"/>
              </a:rPr>
              <a:t>Photosynthesis</a:t>
            </a:r>
          </a:p>
        </p:txBody>
      </p:sp>
      <p:sp>
        <p:nvSpPr>
          <p:cNvPr id="468" name="Rectangle 467">
            <a:extLst>
              <a:ext uri="{FF2B5EF4-FFF2-40B4-BE49-F238E27FC236}">
                <a16:creationId xmlns:a16="http://schemas.microsoft.com/office/drawing/2014/main" id="{266D5A6D-B5F3-4C64-9C80-B7E129056A4B}"/>
              </a:ext>
            </a:extLst>
          </p:cNvPr>
          <p:cNvSpPr/>
          <p:nvPr/>
        </p:nvSpPr>
        <p:spPr>
          <a:xfrm rot="19595511">
            <a:off x="18583763" y="14439919"/>
            <a:ext cx="3474608" cy="2919873"/>
          </a:xfrm>
          <a:prstGeom prst="rect">
            <a:avLst/>
          </a:prstGeom>
        </p:spPr>
        <p:txBody>
          <a:bodyPr wrap="none">
            <a:prstTxWarp prst="textArchDown">
              <a:avLst/>
            </a:prstTxWarp>
            <a:spAutoFit/>
          </a:bodyPr>
          <a:lstStyle/>
          <a:p>
            <a:pPr algn="ctr"/>
            <a:r>
              <a:rPr lang="en-GB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Energy Stores &amp;</a:t>
            </a:r>
          </a:p>
          <a:p>
            <a:pPr algn="ctr"/>
            <a:r>
              <a:rPr lang="en-GB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Pathways</a:t>
            </a:r>
            <a:endParaRPr lang="en-GB" sz="1700" dirty="0">
              <a:solidFill>
                <a:schemeClr val="bg1"/>
              </a:solidFill>
            </a:endParaRPr>
          </a:p>
        </p:txBody>
      </p:sp>
      <p:sp>
        <p:nvSpPr>
          <p:cNvPr id="469" name="Rectangle 468">
            <a:extLst>
              <a:ext uri="{FF2B5EF4-FFF2-40B4-BE49-F238E27FC236}">
                <a16:creationId xmlns:a16="http://schemas.microsoft.com/office/drawing/2014/main" id="{67C3C2A8-F7BF-4EB8-9365-511216473545}"/>
              </a:ext>
            </a:extLst>
          </p:cNvPr>
          <p:cNvSpPr/>
          <p:nvPr/>
        </p:nvSpPr>
        <p:spPr>
          <a:xfrm rot="2316586">
            <a:off x="19199796" y="14579951"/>
            <a:ext cx="2540906" cy="1641173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2644478"/>
              </a:avLst>
            </a:prstTxWarp>
            <a:spAutoFit/>
          </a:bodyPr>
          <a:lstStyle/>
          <a:p>
            <a:pPr algn="ctr"/>
            <a:r>
              <a:rPr lang="en-GB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Bioenergetics</a:t>
            </a:r>
            <a:endParaRPr lang="en-GB" sz="1700" dirty="0">
              <a:solidFill>
                <a:schemeClr val="bg1"/>
              </a:solidFill>
            </a:endParaRPr>
          </a:p>
        </p:txBody>
      </p:sp>
      <p:sp>
        <p:nvSpPr>
          <p:cNvPr id="470" name="Rectangle 469">
            <a:extLst>
              <a:ext uri="{FF2B5EF4-FFF2-40B4-BE49-F238E27FC236}">
                <a16:creationId xmlns:a16="http://schemas.microsoft.com/office/drawing/2014/main" id="{CC46A8EC-27C4-4C92-B408-6D4BF2E5C815}"/>
              </a:ext>
            </a:extLst>
          </p:cNvPr>
          <p:cNvSpPr/>
          <p:nvPr/>
        </p:nvSpPr>
        <p:spPr>
          <a:xfrm rot="957893">
            <a:off x="2061128" y="12430134"/>
            <a:ext cx="2540906" cy="1641173"/>
          </a:xfrm>
          <a:prstGeom prst="rect">
            <a:avLst/>
          </a:prstGeom>
        </p:spPr>
        <p:txBody>
          <a:bodyPr wrap="none">
            <a:prstTxWarp prst="textArchDown">
              <a:avLst>
                <a:gd name="adj" fmla="val 1168326"/>
              </a:avLst>
            </a:prstTxWarp>
            <a:spAutoFit/>
          </a:bodyPr>
          <a:lstStyle/>
          <a:p>
            <a:r>
              <a:rPr lang="en-GB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Energy Changes</a:t>
            </a:r>
            <a:endParaRPr lang="en-GB" sz="1700" dirty="0">
              <a:solidFill>
                <a:schemeClr val="bg1"/>
              </a:solidFill>
            </a:endParaRPr>
          </a:p>
        </p:txBody>
      </p:sp>
      <p:sp>
        <p:nvSpPr>
          <p:cNvPr id="473" name="Rectangle 472">
            <a:extLst>
              <a:ext uri="{FF2B5EF4-FFF2-40B4-BE49-F238E27FC236}">
                <a16:creationId xmlns:a16="http://schemas.microsoft.com/office/drawing/2014/main" id="{5EF0D3B1-DFE7-46BB-AE42-29F9EC19750D}"/>
              </a:ext>
            </a:extLst>
          </p:cNvPr>
          <p:cNvSpPr/>
          <p:nvPr/>
        </p:nvSpPr>
        <p:spPr>
          <a:xfrm rot="19249600">
            <a:off x="18629513" y="8072436"/>
            <a:ext cx="3474608" cy="2919873"/>
          </a:xfrm>
          <a:prstGeom prst="rect">
            <a:avLst/>
          </a:prstGeom>
        </p:spPr>
        <p:txBody>
          <a:bodyPr wrap="none">
            <a:prstTxWarp prst="textArchDown">
              <a:avLst/>
            </a:prstTxWarp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Quantitative Chemistry</a:t>
            </a:r>
          </a:p>
          <a:p>
            <a:pPr algn="ctr"/>
            <a:endParaRPr lang="en-GB" sz="1700" dirty="0">
              <a:solidFill>
                <a:schemeClr val="bg1"/>
              </a:solidFill>
            </a:endParaRPr>
          </a:p>
        </p:txBody>
      </p:sp>
      <p:sp>
        <p:nvSpPr>
          <p:cNvPr id="474" name="Rectangle 473">
            <a:extLst>
              <a:ext uri="{FF2B5EF4-FFF2-40B4-BE49-F238E27FC236}">
                <a16:creationId xmlns:a16="http://schemas.microsoft.com/office/drawing/2014/main" id="{4517D166-9C17-49D9-A598-C5D87445CFDE}"/>
              </a:ext>
            </a:extLst>
          </p:cNvPr>
          <p:cNvSpPr/>
          <p:nvPr/>
        </p:nvSpPr>
        <p:spPr>
          <a:xfrm rot="2316586">
            <a:off x="19224552" y="8050206"/>
            <a:ext cx="2540906" cy="1641173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2644478"/>
              </a:avLst>
            </a:prstTxWarp>
            <a:spAutoFit/>
          </a:bodyPr>
          <a:lstStyle/>
          <a:p>
            <a:pPr algn="ctr"/>
            <a:endParaRPr lang="en-GB" sz="17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7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7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7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Chemical Analysis</a:t>
            </a:r>
            <a:endParaRPr lang="en-GB" sz="1700" dirty="0">
              <a:solidFill>
                <a:schemeClr val="bg1"/>
              </a:solidFill>
            </a:endParaRPr>
          </a:p>
        </p:txBody>
      </p:sp>
      <p:sp>
        <p:nvSpPr>
          <p:cNvPr id="460" name="Arrow: Right 459">
            <a:extLst>
              <a:ext uri="{FF2B5EF4-FFF2-40B4-BE49-F238E27FC236}">
                <a16:creationId xmlns:a16="http://schemas.microsoft.com/office/drawing/2014/main" id="{7EE8DC5F-0345-45AE-809B-18126F27604E}"/>
              </a:ext>
            </a:extLst>
          </p:cNvPr>
          <p:cNvSpPr/>
          <p:nvPr/>
        </p:nvSpPr>
        <p:spPr>
          <a:xfrm>
            <a:off x="16714354" y="3151633"/>
            <a:ext cx="1959159" cy="1991702"/>
          </a:xfrm>
          <a:prstGeom prst="rightArrow">
            <a:avLst>
              <a:gd name="adj1" fmla="val 73758"/>
              <a:gd name="adj2" fmla="val 53554"/>
            </a:avLst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8" name="Rectangle 477">
            <a:extLst>
              <a:ext uri="{FF2B5EF4-FFF2-40B4-BE49-F238E27FC236}">
                <a16:creationId xmlns:a16="http://schemas.microsoft.com/office/drawing/2014/main" id="{113C44B7-027F-4EEE-9B03-7FFF042A0DB2}"/>
              </a:ext>
            </a:extLst>
          </p:cNvPr>
          <p:cNvSpPr/>
          <p:nvPr/>
        </p:nvSpPr>
        <p:spPr>
          <a:xfrm>
            <a:off x="19112273" y="3614955"/>
            <a:ext cx="232748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dirty="0">
                <a:latin typeface="Century Gothic" panose="020B0502020202020204" pitchFamily="34" charset="0"/>
              </a:rPr>
              <a:t>A-Level Sciences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2000" dirty="0">
                <a:latin typeface="Century Gothic" panose="020B0502020202020204" pitchFamily="34" charset="0"/>
              </a:rPr>
              <a:t>BTEC Level 3 Applied Science</a:t>
            </a:r>
          </a:p>
        </p:txBody>
      </p:sp>
      <p:pic>
        <p:nvPicPr>
          <p:cNvPr id="571" name="Picture 570">
            <a:extLst>
              <a:ext uri="{FF2B5EF4-FFF2-40B4-BE49-F238E27FC236}">
                <a16:creationId xmlns:a16="http://schemas.microsoft.com/office/drawing/2014/main" id="{46EB61B6-D708-4675-86A2-AAFAE880AA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7873" y="13017466"/>
            <a:ext cx="607087" cy="666778"/>
          </a:xfrm>
          <a:prstGeom prst="rect">
            <a:avLst/>
          </a:prstGeom>
        </p:spPr>
      </p:pic>
      <p:pic>
        <p:nvPicPr>
          <p:cNvPr id="1041" name="Picture 1040">
            <a:extLst>
              <a:ext uri="{FF2B5EF4-FFF2-40B4-BE49-F238E27FC236}">
                <a16:creationId xmlns:a16="http://schemas.microsoft.com/office/drawing/2014/main" id="{8EBF349C-D6DD-4AF5-B866-64951F161E6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252" y="29498394"/>
            <a:ext cx="1820983" cy="461408"/>
          </a:xfrm>
          <a:prstGeom prst="rect">
            <a:avLst/>
          </a:prstGeom>
        </p:spPr>
      </p:pic>
      <p:sp>
        <p:nvSpPr>
          <p:cNvPr id="606" name="Rectangle 605">
            <a:extLst>
              <a:ext uri="{FF2B5EF4-FFF2-40B4-BE49-F238E27FC236}">
                <a16:creationId xmlns:a16="http://schemas.microsoft.com/office/drawing/2014/main" id="{982912FB-1C4D-4DD0-BF0A-3F39CC4ECFFA}"/>
              </a:ext>
            </a:extLst>
          </p:cNvPr>
          <p:cNvSpPr/>
          <p:nvPr/>
        </p:nvSpPr>
        <p:spPr>
          <a:xfrm>
            <a:off x="15850564" y="130104"/>
            <a:ext cx="6279250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36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/>
              </a:rPr>
              <a:t>De Lacy Academy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015905B7-5B5D-35A1-3BF2-072DE1034141}"/>
              </a:ext>
            </a:extLst>
          </p:cNvPr>
          <p:cNvSpPr/>
          <p:nvPr/>
        </p:nvSpPr>
        <p:spPr>
          <a:xfrm>
            <a:off x="12462199" y="21983028"/>
            <a:ext cx="1018227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Genes and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DNA</a:t>
            </a:r>
            <a:endParaRPr lang="en-GB" sz="1199" dirty="0"/>
          </a:p>
        </p:txBody>
      </p:sp>
      <p:sp>
        <p:nvSpPr>
          <p:cNvPr id="419" name="Rectangle 418">
            <a:extLst>
              <a:ext uri="{FF2B5EF4-FFF2-40B4-BE49-F238E27FC236}">
                <a16:creationId xmlns:a16="http://schemas.microsoft.com/office/drawing/2014/main" id="{82F13503-7377-86BB-C083-FB14ED1DEFCF}"/>
              </a:ext>
            </a:extLst>
          </p:cNvPr>
          <p:cNvSpPr/>
          <p:nvPr/>
        </p:nvSpPr>
        <p:spPr>
          <a:xfrm>
            <a:off x="11416140" y="19078489"/>
            <a:ext cx="867546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Natural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Selection</a:t>
            </a:r>
            <a:endParaRPr lang="en-GB" sz="1199" dirty="0"/>
          </a:p>
        </p:txBody>
      </p:sp>
      <p:sp>
        <p:nvSpPr>
          <p:cNvPr id="420" name="Rectangle 419">
            <a:extLst>
              <a:ext uri="{FF2B5EF4-FFF2-40B4-BE49-F238E27FC236}">
                <a16:creationId xmlns:a16="http://schemas.microsoft.com/office/drawing/2014/main" id="{DC43A2A0-D34E-8383-E57F-722974835BB5}"/>
              </a:ext>
            </a:extLst>
          </p:cNvPr>
          <p:cNvSpPr/>
          <p:nvPr/>
        </p:nvSpPr>
        <p:spPr>
          <a:xfrm>
            <a:off x="10419625" y="21985242"/>
            <a:ext cx="893194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Extinction</a:t>
            </a:r>
            <a:endParaRPr lang="en-GB" sz="1199" dirty="0"/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456382E4-BF2A-7A5B-F90A-4D4A42ABEE8B}"/>
              </a:ext>
            </a:extLst>
          </p:cNvPr>
          <p:cNvSpPr/>
          <p:nvPr/>
        </p:nvSpPr>
        <p:spPr>
          <a:xfrm>
            <a:off x="2157859" y="21599701"/>
            <a:ext cx="760144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Carbon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Cycle</a:t>
            </a:r>
            <a:endParaRPr lang="en-GB" sz="1199" dirty="0"/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0D6536DE-2745-5B04-2D37-280258920983}"/>
              </a:ext>
            </a:extLst>
          </p:cNvPr>
          <p:cNvSpPr/>
          <p:nvPr/>
        </p:nvSpPr>
        <p:spPr>
          <a:xfrm>
            <a:off x="201836" y="19781006"/>
            <a:ext cx="992636" cy="830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Extracting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Recycling Resources</a:t>
            </a:r>
            <a:endParaRPr lang="en-GB" sz="1199" dirty="0"/>
          </a:p>
        </p:txBody>
      </p:sp>
      <p:sp>
        <p:nvSpPr>
          <p:cNvPr id="432" name="Rectangle 431">
            <a:extLst>
              <a:ext uri="{FF2B5EF4-FFF2-40B4-BE49-F238E27FC236}">
                <a16:creationId xmlns:a16="http://schemas.microsoft.com/office/drawing/2014/main" id="{C5834C0B-4E77-34F8-1267-63450E0C7C85}"/>
              </a:ext>
            </a:extLst>
          </p:cNvPr>
          <p:cNvSpPr/>
          <p:nvPr/>
        </p:nvSpPr>
        <p:spPr>
          <a:xfrm>
            <a:off x="13488448" y="16739171"/>
            <a:ext cx="3015791" cy="1454728"/>
          </a:xfrm>
          <a:prstGeom prst="rect">
            <a:avLst/>
          </a:prstGeom>
          <a:solidFill>
            <a:srgbClr val="222C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ORGANISMS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Cells &amp; Organisation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pic>
        <p:nvPicPr>
          <p:cNvPr id="463" name="Picture 462">
            <a:extLst>
              <a:ext uri="{FF2B5EF4-FFF2-40B4-BE49-F238E27FC236}">
                <a16:creationId xmlns:a16="http://schemas.microsoft.com/office/drawing/2014/main" id="{B78672D4-5935-4C10-8313-4B43EE4FFD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5222" y="16324175"/>
            <a:ext cx="607087" cy="666778"/>
          </a:xfrm>
          <a:prstGeom prst="rect">
            <a:avLst/>
          </a:prstGeom>
        </p:spPr>
      </p:pic>
      <p:sp>
        <p:nvSpPr>
          <p:cNvPr id="472" name="Rectangle 471">
            <a:extLst>
              <a:ext uri="{FF2B5EF4-FFF2-40B4-BE49-F238E27FC236}">
                <a16:creationId xmlns:a16="http://schemas.microsoft.com/office/drawing/2014/main" id="{2CA14DF6-5A88-7FBB-D5E5-2167616798F8}"/>
              </a:ext>
            </a:extLst>
          </p:cNvPr>
          <p:cNvSpPr/>
          <p:nvPr/>
        </p:nvSpPr>
        <p:spPr>
          <a:xfrm>
            <a:off x="15358087" y="15858997"/>
            <a:ext cx="1279516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Transpiration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Translocation</a:t>
            </a:r>
            <a:endParaRPr lang="en-GB" sz="1199" dirty="0"/>
          </a:p>
        </p:txBody>
      </p:sp>
      <p:pic>
        <p:nvPicPr>
          <p:cNvPr id="477" name="Picture 476">
            <a:extLst>
              <a:ext uri="{FF2B5EF4-FFF2-40B4-BE49-F238E27FC236}">
                <a16:creationId xmlns:a16="http://schemas.microsoft.com/office/drawing/2014/main" id="{171772B0-D743-71B9-A31B-E6BB962E67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6570" y="16324175"/>
            <a:ext cx="607087" cy="666778"/>
          </a:xfrm>
          <a:prstGeom prst="rect">
            <a:avLst/>
          </a:prstGeom>
        </p:spPr>
      </p:pic>
      <p:sp>
        <p:nvSpPr>
          <p:cNvPr id="481" name="Rectangle 480">
            <a:extLst>
              <a:ext uri="{FF2B5EF4-FFF2-40B4-BE49-F238E27FC236}">
                <a16:creationId xmlns:a16="http://schemas.microsoft.com/office/drawing/2014/main" id="{A7076393-B07F-89E5-A375-4CF6D30167C0}"/>
              </a:ext>
            </a:extLst>
          </p:cNvPr>
          <p:cNvSpPr/>
          <p:nvPr/>
        </p:nvSpPr>
        <p:spPr>
          <a:xfrm>
            <a:off x="13196726" y="15850755"/>
            <a:ext cx="1527982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Digestive Enzymes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&amp; Food Tests</a:t>
            </a:r>
            <a:endParaRPr lang="en-GB" sz="1199" dirty="0"/>
          </a:p>
        </p:txBody>
      </p:sp>
      <p:sp>
        <p:nvSpPr>
          <p:cNvPr id="482" name="Rectangle 481">
            <a:extLst>
              <a:ext uri="{FF2B5EF4-FFF2-40B4-BE49-F238E27FC236}">
                <a16:creationId xmlns:a16="http://schemas.microsoft.com/office/drawing/2014/main" id="{67AF17BD-0DB5-C9B2-47B1-9612C554C4CC}"/>
              </a:ext>
            </a:extLst>
          </p:cNvPr>
          <p:cNvSpPr/>
          <p:nvPr/>
        </p:nvSpPr>
        <p:spPr>
          <a:xfrm>
            <a:off x="14128921" y="18640680"/>
            <a:ext cx="1811713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Heart Structure, Blood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&amp; Vessels</a:t>
            </a:r>
            <a:endParaRPr lang="en-GB" sz="1199" dirty="0"/>
          </a:p>
        </p:txBody>
      </p:sp>
      <p:pic>
        <p:nvPicPr>
          <p:cNvPr id="483" name="Picture 482">
            <a:extLst>
              <a:ext uri="{FF2B5EF4-FFF2-40B4-BE49-F238E27FC236}">
                <a16:creationId xmlns:a16="http://schemas.microsoft.com/office/drawing/2014/main" id="{C2B4EFE1-BE10-8615-D8C3-63C8312D86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4731227" y="18003972"/>
            <a:ext cx="607087" cy="666778"/>
          </a:xfrm>
          <a:prstGeom prst="rect">
            <a:avLst/>
          </a:prstGeom>
        </p:spPr>
      </p:pic>
      <p:sp>
        <p:nvSpPr>
          <p:cNvPr id="489" name="Rectangle 488">
            <a:extLst>
              <a:ext uri="{FF2B5EF4-FFF2-40B4-BE49-F238E27FC236}">
                <a16:creationId xmlns:a16="http://schemas.microsoft.com/office/drawing/2014/main" id="{C990640F-8776-BBCC-0393-8504BF68370F}"/>
              </a:ext>
            </a:extLst>
          </p:cNvPr>
          <p:cNvSpPr/>
          <p:nvPr/>
        </p:nvSpPr>
        <p:spPr>
          <a:xfrm>
            <a:off x="18662570" y="18644030"/>
            <a:ext cx="1037463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Structure of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the Atom</a:t>
            </a:r>
            <a:endParaRPr lang="en-GB" sz="1199" dirty="0"/>
          </a:p>
        </p:txBody>
      </p:sp>
      <p:sp>
        <p:nvSpPr>
          <p:cNvPr id="490" name="Rectangle 489">
            <a:extLst>
              <a:ext uri="{FF2B5EF4-FFF2-40B4-BE49-F238E27FC236}">
                <a16:creationId xmlns:a16="http://schemas.microsoft.com/office/drawing/2014/main" id="{7C083869-D4C8-C3A5-6510-5AF8373BC68A}"/>
              </a:ext>
            </a:extLst>
          </p:cNvPr>
          <p:cNvSpPr/>
          <p:nvPr/>
        </p:nvSpPr>
        <p:spPr>
          <a:xfrm>
            <a:off x="17191016" y="15835712"/>
            <a:ext cx="1867819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Trends in the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Modern Periodic Table</a:t>
            </a:r>
            <a:endParaRPr lang="en-GB" sz="1199" dirty="0"/>
          </a:p>
        </p:txBody>
      </p:sp>
      <p:sp>
        <p:nvSpPr>
          <p:cNvPr id="491" name="Rectangle 490">
            <a:extLst>
              <a:ext uri="{FF2B5EF4-FFF2-40B4-BE49-F238E27FC236}">
                <a16:creationId xmlns:a16="http://schemas.microsoft.com/office/drawing/2014/main" id="{2B36AB26-5795-7AC3-BC93-A368593BDE15}"/>
              </a:ext>
            </a:extLst>
          </p:cNvPr>
          <p:cNvSpPr/>
          <p:nvPr/>
        </p:nvSpPr>
        <p:spPr>
          <a:xfrm>
            <a:off x="16433634" y="18646244"/>
            <a:ext cx="1003800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Separating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Mixtures</a:t>
            </a:r>
            <a:endParaRPr lang="en-GB" sz="1199" dirty="0"/>
          </a:p>
        </p:txBody>
      </p:sp>
      <p:sp>
        <p:nvSpPr>
          <p:cNvPr id="493" name="Rectangle 492">
            <a:extLst>
              <a:ext uri="{FF2B5EF4-FFF2-40B4-BE49-F238E27FC236}">
                <a16:creationId xmlns:a16="http://schemas.microsoft.com/office/drawing/2014/main" id="{DF9100FA-26D2-DD12-5330-4F8E53676630}"/>
              </a:ext>
            </a:extLst>
          </p:cNvPr>
          <p:cNvSpPr/>
          <p:nvPr/>
        </p:nvSpPr>
        <p:spPr>
          <a:xfrm>
            <a:off x="18933214" y="15350652"/>
            <a:ext cx="797013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Ions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Isotopes</a:t>
            </a:r>
            <a:endParaRPr lang="en-GB" sz="1199" dirty="0"/>
          </a:p>
        </p:txBody>
      </p:sp>
      <p:sp>
        <p:nvSpPr>
          <p:cNvPr id="494" name="Rectangle 493">
            <a:extLst>
              <a:ext uri="{FF2B5EF4-FFF2-40B4-BE49-F238E27FC236}">
                <a16:creationId xmlns:a16="http://schemas.microsoft.com/office/drawing/2014/main" id="{5B2AF6B1-CA2D-7259-C029-FB81A5EAF4D2}"/>
              </a:ext>
            </a:extLst>
          </p:cNvPr>
          <p:cNvSpPr/>
          <p:nvPr/>
        </p:nvSpPr>
        <p:spPr>
          <a:xfrm>
            <a:off x="17527826" y="12568944"/>
            <a:ext cx="1386918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Radioactivity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&amp; Safe Handling</a:t>
            </a:r>
            <a:endParaRPr lang="en-GB" sz="1199" dirty="0"/>
          </a:p>
        </p:txBody>
      </p:sp>
      <p:sp>
        <p:nvSpPr>
          <p:cNvPr id="496" name="Rectangle 495">
            <a:extLst>
              <a:ext uri="{FF2B5EF4-FFF2-40B4-BE49-F238E27FC236}">
                <a16:creationId xmlns:a16="http://schemas.microsoft.com/office/drawing/2014/main" id="{23ECA61C-1FDE-8865-F6AB-07D488383898}"/>
              </a:ext>
            </a:extLst>
          </p:cNvPr>
          <p:cNvSpPr/>
          <p:nvPr/>
        </p:nvSpPr>
        <p:spPr>
          <a:xfrm>
            <a:off x="16696184" y="15422315"/>
            <a:ext cx="766557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Half Life</a:t>
            </a:r>
            <a:endParaRPr lang="en-GB" sz="1199" dirty="0"/>
          </a:p>
        </p:txBody>
      </p:sp>
      <p:sp>
        <p:nvSpPr>
          <p:cNvPr id="499" name="Rectangle 498">
            <a:extLst>
              <a:ext uri="{FF2B5EF4-FFF2-40B4-BE49-F238E27FC236}">
                <a16:creationId xmlns:a16="http://schemas.microsoft.com/office/drawing/2014/main" id="{4B5D7CEE-06EE-5013-2FBD-86F91BFCABB5}"/>
              </a:ext>
            </a:extLst>
          </p:cNvPr>
          <p:cNvSpPr/>
          <p:nvPr/>
        </p:nvSpPr>
        <p:spPr>
          <a:xfrm>
            <a:off x="12388612" y="15385681"/>
            <a:ext cx="1168910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Solids, Liquids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&amp; Gases</a:t>
            </a:r>
            <a:endParaRPr lang="en-GB" sz="1199" dirty="0"/>
          </a:p>
        </p:txBody>
      </p:sp>
      <p:sp>
        <p:nvSpPr>
          <p:cNvPr id="500" name="Rectangle 499">
            <a:extLst>
              <a:ext uri="{FF2B5EF4-FFF2-40B4-BE49-F238E27FC236}">
                <a16:creationId xmlns:a16="http://schemas.microsoft.com/office/drawing/2014/main" id="{24D1C614-4B08-D1F7-9C7F-22BBF82D2AAB}"/>
              </a:ext>
            </a:extLst>
          </p:cNvPr>
          <p:cNvSpPr/>
          <p:nvPr/>
        </p:nvSpPr>
        <p:spPr>
          <a:xfrm>
            <a:off x="11546494" y="12729211"/>
            <a:ext cx="715259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Density</a:t>
            </a:r>
            <a:endParaRPr lang="en-GB" sz="1199" dirty="0"/>
          </a:p>
        </p:txBody>
      </p:sp>
      <p:sp>
        <p:nvSpPr>
          <p:cNvPr id="502" name="Rectangle 501">
            <a:extLst>
              <a:ext uri="{FF2B5EF4-FFF2-40B4-BE49-F238E27FC236}">
                <a16:creationId xmlns:a16="http://schemas.microsoft.com/office/drawing/2014/main" id="{66FA83D3-A076-802D-06CA-591100B67130}"/>
              </a:ext>
            </a:extLst>
          </p:cNvPr>
          <p:cNvSpPr/>
          <p:nvPr/>
        </p:nvSpPr>
        <p:spPr>
          <a:xfrm>
            <a:off x="10222614" y="15387893"/>
            <a:ext cx="1290738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Specific Latent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Heat</a:t>
            </a:r>
            <a:endParaRPr lang="en-GB" sz="1199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68C7154-0EF9-9A00-CC69-449595107D90}"/>
              </a:ext>
            </a:extLst>
          </p:cNvPr>
          <p:cNvSpPr/>
          <p:nvPr/>
        </p:nvSpPr>
        <p:spPr>
          <a:xfrm>
            <a:off x="1083850" y="12472007"/>
            <a:ext cx="3043019" cy="270375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Rectangle: Beveled 126">
            <a:extLst>
              <a:ext uri="{FF2B5EF4-FFF2-40B4-BE49-F238E27FC236}">
                <a16:creationId xmlns:a16="http://schemas.microsoft.com/office/drawing/2014/main" id="{DEA98301-7BDA-4D88-ACD2-B34F59A58881}"/>
              </a:ext>
            </a:extLst>
          </p:cNvPr>
          <p:cNvSpPr/>
          <p:nvPr/>
        </p:nvSpPr>
        <p:spPr>
          <a:xfrm>
            <a:off x="1251244" y="9707665"/>
            <a:ext cx="2561629" cy="2273970"/>
          </a:xfrm>
          <a:prstGeom prst="bevel">
            <a:avLst/>
          </a:prstGeom>
          <a:solidFill>
            <a:srgbClr val="FDB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09ACF558-EBA9-40D2-A518-33CB034DBD80}"/>
              </a:ext>
            </a:extLst>
          </p:cNvPr>
          <p:cNvSpPr/>
          <p:nvPr/>
        </p:nvSpPr>
        <p:spPr>
          <a:xfrm>
            <a:off x="1654630" y="9967485"/>
            <a:ext cx="1736373" cy="17541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799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10</a:t>
            </a:r>
            <a:endParaRPr lang="en-GB" sz="10799" dirty="0"/>
          </a:p>
        </p:txBody>
      </p:sp>
      <p:sp>
        <p:nvSpPr>
          <p:cNvPr id="505" name="Rectangle 504">
            <a:extLst>
              <a:ext uri="{FF2B5EF4-FFF2-40B4-BE49-F238E27FC236}">
                <a16:creationId xmlns:a16="http://schemas.microsoft.com/office/drawing/2014/main" id="{41ACE2EF-75CF-8A1D-2FFB-973C6E8B3B8D}"/>
              </a:ext>
            </a:extLst>
          </p:cNvPr>
          <p:cNvSpPr/>
          <p:nvPr/>
        </p:nvSpPr>
        <p:spPr>
          <a:xfrm>
            <a:off x="4197090" y="10063681"/>
            <a:ext cx="3015791" cy="1454728"/>
          </a:xfrm>
          <a:prstGeom prst="rect">
            <a:avLst/>
          </a:prstGeom>
          <a:solidFill>
            <a:srgbClr val="87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ORGANISMS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Cell Biology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sp>
        <p:nvSpPr>
          <p:cNvPr id="506" name="Rectangle 505">
            <a:extLst>
              <a:ext uri="{FF2B5EF4-FFF2-40B4-BE49-F238E27FC236}">
                <a16:creationId xmlns:a16="http://schemas.microsoft.com/office/drawing/2014/main" id="{7F2A0EDD-BDF8-8984-5AB3-E2CF5FAB63AA}"/>
              </a:ext>
            </a:extLst>
          </p:cNvPr>
          <p:cNvSpPr/>
          <p:nvPr/>
        </p:nvSpPr>
        <p:spPr>
          <a:xfrm>
            <a:off x="7296476" y="10063681"/>
            <a:ext cx="3015791" cy="1454728"/>
          </a:xfrm>
          <a:prstGeom prst="rect">
            <a:avLst/>
          </a:prstGeom>
          <a:solidFill>
            <a:srgbClr val="87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MATTER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Bonding, Structure &amp; The Properties of Matter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pic>
        <p:nvPicPr>
          <p:cNvPr id="507" name="Picture 506">
            <a:extLst>
              <a:ext uri="{FF2B5EF4-FFF2-40B4-BE49-F238E27FC236}">
                <a16:creationId xmlns:a16="http://schemas.microsoft.com/office/drawing/2014/main" id="{F5E0D5E9-52CB-0298-F6EB-16DBBEF43D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0671" y="9596776"/>
            <a:ext cx="607087" cy="666778"/>
          </a:xfrm>
          <a:prstGeom prst="rect">
            <a:avLst/>
          </a:prstGeom>
        </p:spPr>
      </p:pic>
      <p:sp>
        <p:nvSpPr>
          <p:cNvPr id="508" name="Rectangle 507">
            <a:extLst>
              <a:ext uri="{FF2B5EF4-FFF2-40B4-BE49-F238E27FC236}">
                <a16:creationId xmlns:a16="http://schemas.microsoft.com/office/drawing/2014/main" id="{3224471E-83DE-B721-DE78-661C30682432}"/>
              </a:ext>
            </a:extLst>
          </p:cNvPr>
          <p:cNvSpPr/>
          <p:nvPr/>
        </p:nvSpPr>
        <p:spPr>
          <a:xfrm>
            <a:off x="6245895" y="12043396"/>
            <a:ext cx="1188147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Cell Transport</a:t>
            </a:r>
            <a:endParaRPr lang="en-GB" sz="1199" dirty="0"/>
          </a:p>
        </p:txBody>
      </p:sp>
      <p:pic>
        <p:nvPicPr>
          <p:cNvPr id="509" name="Picture 508">
            <a:extLst>
              <a:ext uri="{FF2B5EF4-FFF2-40B4-BE49-F238E27FC236}">
                <a16:creationId xmlns:a16="http://schemas.microsoft.com/office/drawing/2014/main" id="{E4903034-D3A5-82E0-4988-8E34C046DB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9239" y="9596776"/>
            <a:ext cx="607087" cy="666778"/>
          </a:xfrm>
          <a:prstGeom prst="rect">
            <a:avLst/>
          </a:prstGeom>
        </p:spPr>
      </p:pic>
      <p:sp>
        <p:nvSpPr>
          <p:cNvPr id="510" name="Rectangle 509">
            <a:extLst>
              <a:ext uri="{FF2B5EF4-FFF2-40B4-BE49-F238E27FC236}">
                <a16:creationId xmlns:a16="http://schemas.microsoft.com/office/drawing/2014/main" id="{9E75D0CB-956B-DAA9-DFAE-1C4316B68849}"/>
              </a:ext>
            </a:extLst>
          </p:cNvPr>
          <p:cNvSpPr/>
          <p:nvPr/>
        </p:nvSpPr>
        <p:spPr>
          <a:xfrm>
            <a:off x="4110722" y="12009918"/>
            <a:ext cx="1239442" cy="4614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Microscope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Calculations</a:t>
            </a:r>
            <a:endParaRPr lang="en-GB" sz="1199" dirty="0"/>
          </a:p>
        </p:txBody>
      </p:sp>
      <p:sp>
        <p:nvSpPr>
          <p:cNvPr id="511" name="Rectangle 510">
            <a:extLst>
              <a:ext uri="{FF2B5EF4-FFF2-40B4-BE49-F238E27FC236}">
                <a16:creationId xmlns:a16="http://schemas.microsoft.com/office/drawing/2014/main" id="{65FAE341-56C0-D2E8-2454-7323B9236E9C}"/>
              </a:ext>
            </a:extLst>
          </p:cNvPr>
          <p:cNvSpPr/>
          <p:nvPr/>
        </p:nvSpPr>
        <p:spPr>
          <a:xfrm>
            <a:off x="5109336" y="9112515"/>
            <a:ext cx="1109598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Cell Cycle &amp;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Stem Cells</a:t>
            </a:r>
            <a:endParaRPr lang="en-GB" sz="1199" dirty="0"/>
          </a:p>
        </p:txBody>
      </p:sp>
      <p:pic>
        <p:nvPicPr>
          <p:cNvPr id="512" name="Picture 511">
            <a:extLst>
              <a:ext uri="{FF2B5EF4-FFF2-40B4-BE49-F238E27FC236}">
                <a16:creationId xmlns:a16="http://schemas.microsoft.com/office/drawing/2014/main" id="{F34C0E33-C6DE-D689-8447-6B4992CFD72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544076" y="11309841"/>
            <a:ext cx="607087" cy="666778"/>
          </a:xfrm>
          <a:prstGeom prst="rect">
            <a:avLst/>
          </a:prstGeom>
        </p:spPr>
      </p:pic>
      <p:pic>
        <p:nvPicPr>
          <p:cNvPr id="513" name="Picture 512">
            <a:extLst>
              <a:ext uri="{FF2B5EF4-FFF2-40B4-BE49-F238E27FC236}">
                <a16:creationId xmlns:a16="http://schemas.microsoft.com/office/drawing/2014/main" id="{05632001-6223-37AA-59C0-33C278A0D1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4448" y="9598517"/>
            <a:ext cx="607087" cy="666778"/>
          </a:xfrm>
          <a:prstGeom prst="rect">
            <a:avLst/>
          </a:prstGeom>
        </p:spPr>
      </p:pic>
      <p:pic>
        <p:nvPicPr>
          <p:cNvPr id="517" name="Picture 516">
            <a:extLst>
              <a:ext uri="{FF2B5EF4-FFF2-40B4-BE49-F238E27FC236}">
                <a16:creationId xmlns:a16="http://schemas.microsoft.com/office/drawing/2014/main" id="{F3D70917-6247-9A88-F2B1-63775CF1EB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561071" y="11343349"/>
            <a:ext cx="607087" cy="666778"/>
          </a:xfrm>
          <a:prstGeom prst="rect">
            <a:avLst/>
          </a:prstGeom>
        </p:spPr>
      </p:pic>
      <p:pic>
        <p:nvPicPr>
          <p:cNvPr id="524" name="Picture 523">
            <a:extLst>
              <a:ext uri="{FF2B5EF4-FFF2-40B4-BE49-F238E27FC236}">
                <a16:creationId xmlns:a16="http://schemas.microsoft.com/office/drawing/2014/main" id="{DD9B7E08-F8CA-8958-D27B-A19E3F244B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456344" y="11339407"/>
            <a:ext cx="607087" cy="666778"/>
          </a:xfrm>
          <a:prstGeom prst="rect">
            <a:avLst/>
          </a:prstGeom>
        </p:spPr>
      </p:pic>
      <p:sp>
        <p:nvSpPr>
          <p:cNvPr id="528" name="Rectangle 527">
            <a:extLst>
              <a:ext uri="{FF2B5EF4-FFF2-40B4-BE49-F238E27FC236}">
                <a16:creationId xmlns:a16="http://schemas.microsoft.com/office/drawing/2014/main" id="{3092DAF4-E76B-006B-8EAF-8DF1E23A071C}"/>
              </a:ext>
            </a:extLst>
          </p:cNvPr>
          <p:cNvSpPr/>
          <p:nvPr/>
        </p:nvSpPr>
        <p:spPr>
          <a:xfrm>
            <a:off x="15315570" y="8671973"/>
            <a:ext cx="1632178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Treatment of Water</a:t>
            </a:r>
            <a:endParaRPr lang="en-GB" sz="1199" dirty="0"/>
          </a:p>
        </p:txBody>
      </p:sp>
      <p:sp>
        <p:nvSpPr>
          <p:cNvPr id="530" name="Rectangle 529">
            <a:extLst>
              <a:ext uri="{FF2B5EF4-FFF2-40B4-BE49-F238E27FC236}">
                <a16:creationId xmlns:a16="http://schemas.microsoft.com/office/drawing/2014/main" id="{9E427A7D-3F5C-D4DA-B9F1-9DEE87239B69}"/>
              </a:ext>
            </a:extLst>
          </p:cNvPr>
          <p:cNvSpPr/>
          <p:nvPr/>
        </p:nvSpPr>
        <p:spPr>
          <a:xfrm>
            <a:off x="14573398" y="5914572"/>
            <a:ext cx="1083951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Life Cycle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Assessments</a:t>
            </a:r>
            <a:endParaRPr lang="en-GB" sz="1199" dirty="0"/>
          </a:p>
        </p:txBody>
      </p:sp>
      <p:sp>
        <p:nvSpPr>
          <p:cNvPr id="532" name="Rectangle 531">
            <a:extLst>
              <a:ext uri="{FF2B5EF4-FFF2-40B4-BE49-F238E27FC236}">
                <a16:creationId xmlns:a16="http://schemas.microsoft.com/office/drawing/2014/main" id="{A828FC08-D4D6-2FDC-11DE-A3A5750237CC}"/>
              </a:ext>
            </a:extLst>
          </p:cNvPr>
          <p:cNvSpPr/>
          <p:nvPr/>
        </p:nvSpPr>
        <p:spPr>
          <a:xfrm>
            <a:off x="13449334" y="8674184"/>
            <a:ext cx="1154483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NPK Fertilisers</a:t>
            </a:r>
            <a:endParaRPr lang="en-GB" sz="1199" dirty="0"/>
          </a:p>
        </p:txBody>
      </p:sp>
      <p:sp>
        <p:nvSpPr>
          <p:cNvPr id="549" name="Rectangle 548">
            <a:extLst>
              <a:ext uri="{FF2B5EF4-FFF2-40B4-BE49-F238E27FC236}">
                <a16:creationId xmlns:a16="http://schemas.microsoft.com/office/drawing/2014/main" id="{7248EC88-203F-4D1B-997A-087C8592F8CC}"/>
              </a:ext>
            </a:extLst>
          </p:cNvPr>
          <p:cNvSpPr/>
          <p:nvPr/>
        </p:nvSpPr>
        <p:spPr>
          <a:xfrm>
            <a:off x="6220668" y="2658445"/>
            <a:ext cx="1099981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Transformers</a:t>
            </a:r>
            <a:endParaRPr lang="en-GB" sz="1199" dirty="0"/>
          </a:p>
        </p:txBody>
      </p:sp>
      <p:sp>
        <p:nvSpPr>
          <p:cNvPr id="550" name="Rectangle 549">
            <a:extLst>
              <a:ext uri="{FF2B5EF4-FFF2-40B4-BE49-F238E27FC236}">
                <a16:creationId xmlns:a16="http://schemas.microsoft.com/office/drawing/2014/main" id="{91FEBC16-AD65-ECAB-4D27-05894BACA0F1}"/>
              </a:ext>
            </a:extLst>
          </p:cNvPr>
          <p:cNvSpPr/>
          <p:nvPr/>
        </p:nvSpPr>
        <p:spPr>
          <a:xfrm>
            <a:off x="4130093" y="2511727"/>
            <a:ext cx="910827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Magnetic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Fields</a:t>
            </a:r>
            <a:endParaRPr lang="en-GB" sz="1199" dirty="0"/>
          </a:p>
        </p:txBody>
      </p:sp>
      <p:sp>
        <p:nvSpPr>
          <p:cNvPr id="552" name="Rectangle 551">
            <a:extLst>
              <a:ext uri="{FF2B5EF4-FFF2-40B4-BE49-F238E27FC236}">
                <a16:creationId xmlns:a16="http://schemas.microsoft.com/office/drawing/2014/main" id="{6FE13278-CE83-095F-3046-1DFCBC4ABCE9}"/>
              </a:ext>
            </a:extLst>
          </p:cNvPr>
          <p:cNvSpPr/>
          <p:nvPr/>
        </p:nvSpPr>
        <p:spPr>
          <a:xfrm>
            <a:off x="5221774" y="5262957"/>
            <a:ext cx="1099981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Motor Effect</a:t>
            </a:r>
            <a:endParaRPr lang="en-GB" sz="1199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E0AAB5-8DA2-8839-DA43-447FD30DFD65}"/>
              </a:ext>
            </a:extLst>
          </p:cNvPr>
          <p:cNvSpPr/>
          <p:nvPr/>
        </p:nvSpPr>
        <p:spPr>
          <a:xfrm>
            <a:off x="1273776" y="12434150"/>
            <a:ext cx="1493520" cy="812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BB207C-68C1-1E09-2581-8C4A68C4306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47836" b="1"/>
          <a:stretch/>
        </p:blipFill>
        <p:spPr>
          <a:xfrm>
            <a:off x="1273767" y="12350601"/>
            <a:ext cx="2816596" cy="250279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9837FF2-F33A-CB41-8BF0-91D3BBD1E7A9}"/>
              </a:ext>
            </a:extLst>
          </p:cNvPr>
          <p:cNvSpPr/>
          <p:nvPr/>
        </p:nvSpPr>
        <p:spPr>
          <a:xfrm rot="1908064">
            <a:off x="1824352" y="12336085"/>
            <a:ext cx="2540906" cy="1641173"/>
          </a:xfrm>
          <a:prstGeom prst="rect">
            <a:avLst/>
          </a:prstGeom>
        </p:spPr>
        <p:txBody>
          <a:bodyPr wrap="none">
            <a:prstTxWarp prst="textArchDown">
              <a:avLst>
                <a:gd name="adj" fmla="val 1168326"/>
              </a:avLst>
            </a:prstTxWarp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STEM PROJECT</a:t>
            </a:r>
            <a:endParaRPr lang="en-GB" sz="2700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0C37D61-DFCC-784E-0351-791EC8BDE9E0}"/>
              </a:ext>
            </a:extLst>
          </p:cNvPr>
          <p:cNvSpPr/>
          <p:nvPr/>
        </p:nvSpPr>
        <p:spPr>
          <a:xfrm>
            <a:off x="16644957" y="6756354"/>
            <a:ext cx="3015791" cy="1454728"/>
          </a:xfrm>
          <a:prstGeom prst="rect">
            <a:avLst/>
          </a:prstGeom>
          <a:solidFill>
            <a:srgbClr val="870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FORCES</a:t>
            </a:r>
          </a:p>
          <a:p>
            <a:pPr algn="ctr"/>
            <a:endParaRPr lang="en-GB" sz="4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Forces</a:t>
            </a:r>
            <a:endParaRPr lang="en-GB" sz="1600" b="1" dirty="0">
              <a:latin typeface="Century Gothic" panose="020B0502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37CA112-D923-0C72-0063-27D8AE94EA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5861" y="6356710"/>
            <a:ext cx="607087" cy="66677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150CD3F-DB1E-A5E9-1B14-1F68E194ED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7874" y="6356710"/>
            <a:ext cx="607087" cy="66677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9E237EB-5650-9502-5B74-7152A7F8FF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7971865" y="7917375"/>
            <a:ext cx="607087" cy="666778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3FD557DA-4AD1-5A6E-9273-38924FB5ABA3}"/>
              </a:ext>
            </a:extLst>
          </p:cNvPr>
          <p:cNvSpPr/>
          <p:nvPr/>
        </p:nvSpPr>
        <p:spPr>
          <a:xfrm>
            <a:off x="20809498" y="6112959"/>
            <a:ext cx="521297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Gas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Tests</a:t>
            </a:r>
            <a:endParaRPr lang="en-GB" sz="1199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2E7C89-106C-4427-2944-495CF8313A6B}"/>
              </a:ext>
            </a:extLst>
          </p:cNvPr>
          <p:cNvSpPr/>
          <p:nvPr/>
        </p:nvSpPr>
        <p:spPr>
          <a:xfrm>
            <a:off x="22557845" y="8010671"/>
            <a:ext cx="1489510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Chromatography</a:t>
            </a:r>
            <a:endParaRPr lang="en-GB" sz="1199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18C83E0-85E6-A190-95D6-7C152E07B7E4}"/>
              </a:ext>
            </a:extLst>
          </p:cNvPr>
          <p:cNvSpPr/>
          <p:nvPr/>
        </p:nvSpPr>
        <p:spPr>
          <a:xfrm>
            <a:off x="17693919" y="8628645"/>
            <a:ext cx="1130439" cy="2768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Hooke’s Law</a:t>
            </a:r>
            <a:endParaRPr lang="en-GB" sz="1199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8FAB48A-60BE-ADC6-1D95-FCF090365A75}"/>
              </a:ext>
            </a:extLst>
          </p:cNvPr>
          <p:cNvSpPr/>
          <p:nvPr/>
        </p:nvSpPr>
        <p:spPr>
          <a:xfrm>
            <a:off x="10158601" y="5920669"/>
            <a:ext cx="1385315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199" dirty="0">
                <a:latin typeface="Century Gothic" panose="020B0502020202020204" pitchFamily="34" charset="0"/>
              </a:rPr>
              <a:t>Menstrual Cycle</a:t>
            </a:r>
          </a:p>
          <a:p>
            <a:pPr algn="ctr"/>
            <a:r>
              <a:rPr lang="en-GB" sz="1199" dirty="0">
                <a:latin typeface="Century Gothic" panose="020B0502020202020204" pitchFamily="34" charset="0"/>
              </a:rPr>
              <a:t>&amp; Fertility</a:t>
            </a:r>
            <a:endParaRPr lang="en-GB" sz="1199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C38C2E7-A616-574C-EA9A-5C2847EB0646}"/>
              </a:ext>
            </a:extLst>
          </p:cNvPr>
          <p:cNvSpPr/>
          <p:nvPr/>
        </p:nvSpPr>
        <p:spPr>
          <a:xfrm rot="1958559">
            <a:off x="2083576" y="5460910"/>
            <a:ext cx="2540906" cy="1641173"/>
          </a:xfrm>
          <a:prstGeom prst="rect">
            <a:avLst/>
          </a:prstGeom>
        </p:spPr>
        <p:txBody>
          <a:bodyPr wrap="none">
            <a:prstTxWarp prst="textArchDown">
              <a:avLst>
                <a:gd name="adj" fmla="val 1168326"/>
              </a:avLst>
            </a:prstTxWarp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ORIGINS</a:t>
            </a:r>
            <a:endParaRPr lang="en-GB" sz="2700" dirty="0">
              <a:solidFill>
                <a:schemeClr val="bg1"/>
              </a:solidFill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1A2CC22E-E399-BF02-7BA3-323F7C9FCF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233078">
            <a:off x="1241583" y="6549870"/>
            <a:ext cx="607087" cy="666778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7161AE7A-831F-C0D9-255F-26451691DA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330319">
            <a:off x="2500680" y="7697922"/>
            <a:ext cx="607087" cy="666778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A4886490-609F-7329-0741-7C3B2D9D4B93}"/>
              </a:ext>
            </a:extLst>
          </p:cNvPr>
          <p:cNvSpPr/>
          <p:nvPr/>
        </p:nvSpPr>
        <p:spPr>
          <a:xfrm rot="2166869">
            <a:off x="1739492" y="5791416"/>
            <a:ext cx="2764945" cy="1641173"/>
          </a:xfrm>
          <a:prstGeom prst="rect">
            <a:avLst/>
          </a:prstGeom>
        </p:spPr>
        <p:txBody>
          <a:bodyPr wrap="none">
            <a:prstTxWarp prst="textArchDown">
              <a:avLst>
                <a:gd name="adj" fmla="val 1930476"/>
              </a:avLst>
            </a:prstTxWarp>
            <a:spAutoFit/>
          </a:bodyPr>
          <a:lstStyle/>
          <a:p>
            <a:pPr algn="ctr"/>
            <a:r>
              <a:rPr lang="en-GB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Inheritance, Variation</a:t>
            </a:r>
          </a:p>
          <a:p>
            <a:pPr algn="ctr"/>
            <a:r>
              <a:rPr lang="en-GB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&amp; Evolution</a:t>
            </a:r>
            <a:endParaRPr lang="en-GB" sz="1700" dirty="0">
              <a:solidFill>
                <a:schemeClr val="bg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2B0925A-1D74-AF5C-BAB2-857D0338B778}"/>
              </a:ext>
            </a:extLst>
          </p:cNvPr>
          <p:cNvSpPr/>
          <p:nvPr/>
        </p:nvSpPr>
        <p:spPr>
          <a:xfrm rot="19153281">
            <a:off x="1781042" y="4137780"/>
            <a:ext cx="3474608" cy="2919873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884954"/>
              </a:avLst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7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REACTIONS</a:t>
            </a: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B3D6350F-61F6-BCBD-80C5-D83F0E674F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574497">
            <a:off x="1183335" y="4401585"/>
            <a:ext cx="607087" cy="666778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5C6A59A7-5E4E-C724-1079-705A8D852A13}"/>
              </a:ext>
            </a:extLst>
          </p:cNvPr>
          <p:cNvSpPr/>
          <p:nvPr/>
        </p:nvSpPr>
        <p:spPr>
          <a:xfrm>
            <a:off x="173324" y="4298771"/>
            <a:ext cx="957313" cy="6459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9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Measuring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9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Rate of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9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Reaction</a:t>
            </a:r>
            <a:endParaRPr kumimoji="0" lang="en-GB" sz="119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B168C032-34C9-CBF3-3354-BBEFB99541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5441">
            <a:off x="2521807" y="3203849"/>
            <a:ext cx="607087" cy="666778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EC372BE8-A658-0F4A-CAEF-951F3B9A18F2}"/>
              </a:ext>
            </a:extLst>
          </p:cNvPr>
          <p:cNvSpPr/>
          <p:nvPr/>
        </p:nvSpPr>
        <p:spPr>
          <a:xfrm>
            <a:off x="2149693" y="2776936"/>
            <a:ext cx="931665" cy="4614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9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Reversible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9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Reactions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07AD873-F07B-9C4B-16D9-5461D0663703}"/>
              </a:ext>
            </a:extLst>
          </p:cNvPr>
          <p:cNvSpPr/>
          <p:nvPr/>
        </p:nvSpPr>
        <p:spPr>
          <a:xfrm rot="19198624">
            <a:off x="2226165" y="4563617"/>
            <a:ext cx="3474608" cy="2919873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884954"/>
              </a:avLst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Rate &amp; Extent of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Chemical Change</a:t>
            </a:r>
            <a:endParaRPr kumimoji="0" lang="en-GB" sz="1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250C909-A7EB-EEA7-1E61-BF0C5148CC6A}"/>
              </a:ext>
            </a:extLst>
          </p:cNvPr>
          <p:cNvSpPr/>
          <p:nvPr/>
        </p:nvSpPr>
        <p:spPr>
          <a:xfrm>
            <a:off x="13560811" y="3411562"/>
            <a:ext cx="3015791" cy="14547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700" b="1" dirty="0">
                <a:latin typeface="Century Gothic" panose="020B0502020202020204" pitchFamily="34" charset="0"/>
              </a:rPr>
              <a:t>BESPOKE REVISION &amp; INTERVENTION</a:t>
            </a:r>
            <a:endParaRPr lang="en-GB" sz="1600" b="1" i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27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42c1f56-e1ed-4660-be25-582f1f244906" xsi:nil="true"/>
    <_dlc_DocId xmlns="342c1f56-e1ed-4660-be25-582f1f244906">4Z3CVPQXJNFS-1633485545-6849078</_dlc_DocId>
    <_dlc_DocIdUrl xmlns="342c1f56-e1ed-4660-be25-582f1f244906">
      <Url>https://schoolpartnershiptrustorg.sharepoint.com/sites/DELTA-Common/_layouts/15/DocIdRedir.aspx?ID=4Z3CVPQXJNFS-1633485545-6849078</Url>
      <Description>4Z3CVPQXJNFS-1633485545-6849078</Description>
    </_dlc_DocIdUrl>
    <lcf76f155ced4ddcb4097134ff3c332f xmlns="f9d93a9e-e539-478e-bc97-2fd3ecbac0f0">
      <Terms xmlns="http://schemas.microsoft.com/office/infopath/2007/PartnerControls"/>
    </lcf76f155ced4ddcb4097134ff3c332f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C57269104DF1488849ED08FC391582" ma:contentTypeVersion="18" ma:contentTypeDescription="Create a new document." ma:contentTypeScope="" ma:versionID="d61632e5db87527453bed953ccca63b2">
  <xsd:schema xmlns:xsd="http://www.w3.org/2001/XMLSchema" xmlns:xs="http://www.w3.org/2001/XMLSchema" xmlns:p="http://schemas.microsoft.com/office/2006/metadata/properties" xmlns:ns2="342c1f56-e1ed-4660-be25-582f1f244906" xmlns:ns3="f9d93a9e-e539-478e-bc97-2fd3ecbac0f0" targetNamespace="http://schemas.microsoft.com/office/2006/metadata/properties" ma:root="true" ma:fieldsID="12493bababfb7ad318251b0d2fca8237" ns2:_="" ns3:_="">
    <xsd:import namespace="342c1f56-e1ed-4660-be25-582f1f244906"/>
    <xsd:import namespace="f9d93a9e-e539-478e-bc97-2fd3ecbac0f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2:TaxCatchAll" minOccurs="0"/>
                <xsd:element ref="ns3:MediaServiceOCR" minOccurs="0"/>
                <xsd:element ref="ns3:MediaServiceLocation" minOccurs="0"/>
                <xsd:element ref="ns3:MediaServiceBillingMetadata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2c1f56-e1ed-4660-be25-582f1f24490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9" nillable="true" ma:displayName="Taxonomy Catch All Column" ma:hidden="true" ma:list="{9141e0bc-9ea2-4172-af5f-2ada83f980de}" ma:internalName="TaxCatchAll" ma:showField="CatchAllData" ma:web="342c1f56-e1ed-4660-be25-582f1f2449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d93a9e-e539-478e-bc97-2fd3ecbac0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f097f734-6599-435f-ad61-b5a8a5b543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ADF5A6-EACD-46AE-B8C3-F5C9353F38D0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F2DCCD5D-E6B6-45D6-9123-829BE644BF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89126E-A40F-4F04-92F4-60A425521C72}">
  <ds:schemaRefs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  <ds:schemaRef ds:uri="f9d93a9e-e539-478e-bc97-2fd3ecbac0f0"/>
    <ds:schemaRef ds:uri="http://schemas.microsoft.com/office/2006/documentManagement/types"/>
    <ds:schemaRef ds:uri="342c1f56-e1ed-4660-be25-582f1f244906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AA685029-4879-4F8B-89AD-C8E4BEF33A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2c1f56-e1ed-4660-be25-582f1f244906"/>
    <ds:schemaRef ds:uri="f9d93a9e-e539-478e-bc97-2fd3ecbac0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1943</TotalTime>
  <Words>607</Words>
  <Application>Microsoft Office PowerPoint</Application>
  <PresentationFormat>Custom</PresentationFormat>
  <Paragraphs>380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Ward</dc:creator>
  <cp:lastModifiedBy>Susan Hannon</cp:lastModifiedBy>
  <cp:revision>89</cp:revision>
  <cp:lastPrinted>2021-07-15T12:31:56Z</cp:lastPrinted>
  <dcterms:created xsi:type="dcterms:W3CDTF">2021-07-14T07:50:29Z</dcterms:created>
  <dcterms:modified xsi:type="dcterms:W3CDTF">2026-03-19T16:22:33Z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2339400.00000000</vt:lpwstr>
  </property>
  <property fmtid="{D5CDD505-2E9C-101B-9397-08002B2CF9AE}" pid="3" name="ContentTypeId">
    <vt:lpwstr>0x010100AFC57269104DF1488849ED08FC391582</vt:lpwstr>
  </property>
  <property fmtid="{D5CDD505-2E9C-101B-9397-08002B2CF9AE}" pid="4" name="_dlc_DocIdItemGuid">
    <vt:lpwstr>65066ef0-4b2d-44f8-a071-23457d25f728</vt:lpwstr>
  </property>
  <property fmtid="{D5CDD505-2E9C-101B-9397-08002B2CF9AE}" pid="5" name="MediaServiceImageTags">
    <vt:lpwstr/>
  </property>
</Properties>
</file>